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285" r:id="rId3"/>
    <p:sldId id="347" r:id="rId4"/>
    <p:sldId id="361" r:id="rId5"/>
    <p:sldId id="366" r:id="rId6"/>
    <p:sldId id="367" r:id="rId7"/>
    <p:sldId id="363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5386B9"/>
    <a:srgbClr val="3399FF"/>
    <a:srgbClr val="3366FF"/>
    <a:srgbClr val="00B700"/>
    <a:srgbClr val="00A800"/>
    <a:srgbClr val="DFDA00"/>
    <a:srgbClr val="E8CD5A"/>
    <a:srgbClr val="FAFA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2" autoAdjust="0"/>
    <p:restoredTop sz="94983" autoAdjust="0"/>
  </p:normalViewPr>
  <p:slideViewPr>
    <p:cSldViewPr>
      <p:cViewPr varScale="1">
        <p:scale>
          <a:sx n="83" d="100"/>
          <a:sy n="83" d="100"/>
        </p:scale>
        <p:origin x="91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A9C13-EF13-4F4D-A72C-03F1667A1A94}" type="doc">
      <dgm:prSet loTypeId="urn:microsoft.com/office/officeart/2008/layout/HexagonCluster" loCatId="picture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4343401-8969-4F5E-918E-A69FA13C77E8}">
      <dgm:prSet phldrT="[Text]" custT="1"/>
      <dgm:spPr/>
      <dgm:t>
        <a:bodyPr/>
        <a:lstStyle/>
        <a:p>
          <a:r>
            <a:rPr lang="ro-RO" sz="2400" b="1" dirty="0" smtClean="0">
              <a:ea typeface="Open Sans" panose="020B0606030504020204" pitchFamily="34" charset="0"/>
              <a:cs typeface="Open Sans" panose="020B0606030504020204" pitchFamily="34" charset="0"/>
            </a:rPr>
            <a:t>Locație</a:t>
          </a:r>
        </a:p>
        <a:p>
          <a:r>
            <a:rPr lang="ro-RO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Complex 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Club </a:t>
          </a:r>
          <a:r>
            <a:rPr lang="ro-RO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D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’or</a:t>
          </a:r>
          <a:r>
            <a:rPr lang="ro-RO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– </a:t>
          </a:r>
          <a:r>
            <a:rPr lang="en-US" sz="2000" b="1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Vama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Veche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ED462-9B7E-4913-9080-3F6F39DF654C}" type="parTrans" cxnId="{B0C26DF9-0A3F-48A2-A63A-939F66B78CC8}">
      <dgm:prSet/>
      <dgm:spPr/>
      <dgm:t>
        <a:bodyPr/>
        <a:lstStyle/>
        <a:p>
          <a:endParaRPr lang="en-US"/>
        </a:p>
      </dgm:t>
    </dgm:pt>
    <dgm:pt modelId="{789E5D7C-DC3E-428B-9636-7EB4CB0F44F6}" type="sibTrans" cxnId="{B0C26DF9-0A3F-48A2-A63A-939F66B78CC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284754-0A7C-4D1E-B35E-1A11F1D7959A}">
      <dgm:prSet phldrT="[Text]" custT="1"/>
      <dgm:spPr/>
      <dgm:t>
        <a:bodyPr/>
        <a:lstStyle/>
        <a:p>
          <a:r>
            <a:rPr lang="ro-RO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Activități tematice, Cursuri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Dezbateri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, Workshop-</a:t>
          </a:r>
          <a:r>
            <a:rPr lang="en-US" sz="2000" b="1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uri</a:t>
          </a:r>
          <a:endParaRPr lang="ro-RO" sz="2000" b="1" dirty="0" smtClean="0"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54A4A0FC-8EA2-41D3-A9A7-E2EB3DA9458E}" type="parTrans" cxnId="{8495D802-87B9-4169-A438-3AECE85DD4A9}">
      <dgm:prSet/>
      <dgm:spPr/>
      <dgm:t>
        <a:bodyPr/>
        <a:lstStyle/>
        <a:p>
          <a:endParaRPr lang="en-US"/>
        </a:p>
      </dgm:t>
    </dgm:pt>
    <dgm:pt modelId="{783CD5FA-A922-4589-BC72-07602704406C}" type="sibTrans" cxnId="{8495D802-87B9-4169-A438-3AECE85DD4A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11202A9-F2A1-43C4-B2D1-066D80BB966A}">
      <dgm:prSet phldrT="[Text]" custT="1"/>
      <dgm:spPr/>
      <dgm:t>
        <a:bodyPr/>
        <a:lstStyle/>
        <a:p>
          <a:r>
            <a:rPr lang="ro-RO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Perioada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: </a:t>
          </a:r>
          <a:endParaRPr lang="ro-RO" sz="2000" b="1" dirty="0" smtClean="0"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  <a:p>
          <a:r>
            <a:rPr lang="en-US" sz="2000" b="1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Iulie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 </a:t>
          </a:r>
          <a:r>
            <a:rPr lang="en-US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– </a:t>
          </a:r>
          <a:r>
            <a:rPr lang="ro-RO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Septembrie</a:t>
          </a:r>
        </a:p>
        <a:p>
          <a:r>
            <a:rPr lang="ro-RO" sz="2000" b="1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7 nopți de cazare</a:t>
          </a:r>
          <a:endParaRPr lang="ro-RO" sz="2400" b="1" dirty="0" smtClean="0"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14452163-727F-4594-B8BB-9BC402BB4951}" type="parTrans" cxnId="{F8601905-3B4C-4F08-8719-02FE8889620F}">
      <dgm:prSet/>
      <dgm:spPr/>
      <dgm:t>
        <a:bodyPr/>
        <a:lstStyle/>
        <a:p>
          <a:endParaRPr lang="en-US"/>
        </a:p>
      </dgm:t>
    </dgm:pt>
    <dgm:pt modelId="{DA684FCE-8E26-4CD5-803F-A862E74E2F7C}" type="sibTrans" cxnId="{F8601905-3B4C-4F08-8719-02FE8889620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C088F09A-E59A-488C-AE68-27BF046FDB74}" type="pres">
      <dgm:prSet presAssocID="{282A9C13-EF13-4F4D-A72C-03F1667A1A9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56A7EA2-269F-4D02-AF9C-73FCB049A889}" type="pres">
      <dgm:prSet presAssocID="{24343401-8969-4F5E-918E-A69FA13C77E8}" presName="text1" presStyleCnt="0"/>
      <dgm:spPr/>
      <dgm:t>
        <a:bodyPr/>
        <a:lstStyle/>
        <a:p>
          <a:endParaRPr lang="en-US"/>
        </a:p>
      </dgm:t>
    </dgm:pt>
    <dgm:pt modelId="{E8E8577D-7703-4A37-992D-3FC1725F626C}" type="pres">
      <dgm:prSet presAssocID="{24343401-8969-4F5E-918E-A69FA13C77E8}" presName="textRepeatNode" presStyleLbl="alignNode1" presStyleIdx="0" presStyleCnt="3" custScaleX="80504" custScaleY="76336" custLinFactNeighborX="45302" custLinFactNeighborY="6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8EC98-A09F-475B-AEF5-3417889114D1}" type="pres">
      <dgm:prSet presAssocID="{24343401-8969-4F5E-918E-A69FA13C77E8}" presName="textaccent1" presStyleCnt="0"/>
      <dgm:spPr/>
      <dgm:t>
        <a:bodyPr/>
        <a:lstStyle/>
        <a:p>
          <a:endParaRPr lang="en-US"/>
        </a:p>
      </dgm:t>
    </dgm:pt>
    <dgm:pt modelId="{947CB1A2-93EC-4ED2-A8C2-D81F56013437}" type="pres">
      <dgm:prSet presAssocID="{24343401-8969-4F5E-918E-A69FA13C77E8}" presName="accentRepeatNode" presStyleLbl="solidAlignAcc1" presStyleIdx="0" presStyleCnt="6" custLinFactY="100000" custLinFactNeighborX="38953" custLinFactNeighborY="149607"/>
      <dgm:spPr/>
      <dgm:t>
        <a:bodyPr/>
        <a:lstStyle/>
        <a:p>
          <a:endParaRPr lang="en-US"/>
        </a:p>
      </dgm:t>
    </dgm:pt>
    <dgm:pt modelId="{BE08D665-28A1-4C66-A43A-D72D121125E0}" type="pres">
      <dgm:prSet presAssocID="{789E5D7C-DC3E-428B-9636-7EB4CB0F44F6}" presName="image1" presStyleCnt="0"/>
      <dgm:spPr/>
      <dgm:t>
        <a:bodyPr/>
        <a:lstStyle/>
        <a:p>
          <a:endParaRPr lang="en-US"/>
        </a:p>
      </dgm:t>
    </dgm:pt>
    <dgm:pt modelId="{651E54F2-D92F-4B87-86AF-3157FC1DABF1}" type="pres">
      <dgm:prSet presAssocID="{789E5D7C-DC3E-428B-9636-7EB4CB0F44F6}" presName="imageRepeatNode" presStyleLbl="alignAcc1" presStyleIdx="0" presStyleCnt="3" custScaleX="155472" custScaleY="135301" custLinFactNeighborX="4222" custLinFactNeighborY="25898"/>
      <dgm:spPr/>
      <dgm:t>
        <a:bodyPr/>
        <a:lstStyle/>
        <a:p>
          <a:endParaRPr lang="en-US"/>
        </a:p>
      </dgm:t>
    </dgm:pt>
    <dgm:pt modelId="{987BC71A-6926-44A1-A5BE-5C9CFA145119}" type="pres">
      <dgm:prSet presAssocID="{789E5D7C-DC3E-428B-9636-7EB4CB0F44F6}" presName="imageaccent1" presStyleCnt="0"/>
      <dgm:spPr/>
      <dgm:t>
        <a:bodyPr/>
        <a:lstStyle/>
        <a:p>
          <a:endParaRPr lang="en-US"/>
        </a:p>
      </dgm:t>
    </dgm:pt>
    <dgm:pt modelId="{4AE32709-8D66-4EAA-8BB5-93B034FD0382}" type="pres">
      <dgm:prSet presAssocID="{789E5D7C-DC3E-428B-9636-7EB4CB0F44F6}" presName="accentRepeatNode" presStyleLbl="solidAlignAcc1" presStyleIdx="1" presStyleCnt="6" custLinFactX="1156581" custLinFactY="-400000" custLinFactNeighborX="1200000" custLinFactNeighborY="-461445"/>
      <dgm:spPr/>
      <dgm:t>
        <a:bodyPr/>
        <a:lstStyle/>
        <a:p>
          <a:endParaRPr lang="en-US"/>
        </a:p>
      </dgm:t>
    </dgm:pt>
    <dgm:pt modelId="{0D3AC2EE-C70F-49DF-B9BA-A0955A57C8F2}" type="pres">
      <dgm:prSet presAssocID="{4D284754-0A7C-4D1E-B35E-1A11F1D7959A}" presName="text2" presStyleCnt="0"/>
      <dgm:spPr/>
      <dgm:t>
        <a:bodyPr/>
        <a:lstStyle/>
        <a:p>
          <a:endParaRPr lang="en-US"/>
        </a:p>
      </dgm:t>
    </dgm:pt>
    <dgm:pt modelId="{D9BC9CC3-5670-40F8-ACFC-F294D18C4D2F}" type="pres">
      <dgm:prSet presAssocID="{4D284754-0A7C-4D1E-B35E-1A11F1D7959A}" presName="textRepeatNode" presStyleLbl="alignNode1" presStyleIdx="1" presStyleCnt="3" custScaleX="138177" custScaleY="109253" custLinFactY="-2870" custLinFactNeighborX="8605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98317-D5A5-47E4-A405-E0F8D2487EE7}" type="pres">
      <dgm:prSet presAssocID="{4D284754-0A7C-4D1E-B35E-1A11F1D7959A}" presName="textaccent2" presStyleCnt="0"/>
      <dgm:spPr/>
      <dgm:t>
        <a:bodyPr/>
        <a:lstStyle/>
        <a:p>
          <a:endParaRPr lang="en-US"/>
        </a:p>
      </dgm:t>
    </dgm:pt>
    <dgm:pt modelId="{63C41987-4F70-4304-9B6B-AE67184ED77A}" type="pres">
      <dgm:prSet presAssocID="{4D284754-0A7C-4D1E-B35E-1A11F1D7959A}" presName="accentRepeatNode" presStyleLbl="solidAlignAcc1" presStyleIdx="2" presStyleCnt="6" custLinFactX="440678" custLinFactY="100000" custLinFactNeighborX="500000" custLinFactNeighborY="191883"/>
      <dgm:spPr/>
      <dgm:t>
        <a:bodyPr/>
        <a:lstStyle/>
        <a:p>
          <a:endParaRPr lang="en-US"/>
        </a:p>
      </dgm:t>
    </dgm:pt>
    <dgm:pt modelId="{B4775C83-9F79-4506-BBBF-CDD0D652BA5C}" type="pres">
      <dgm:prSet presAssocID="{783CD5FA-A922-4589-BC72-07602704406C}" presName="image2" presStyleCnt="0"/>
      <dgm:spPr/>
      <dgm:t>
        <a:bodyPr/>
        <a:lstStyle/>
        <a:p>
          <a:endParaRPr lang="en-US"/>
        </a:p>
      </dgm:t>
    </dgm:pt>
    <dgm:pt modelId="{95F2EE35-D135-49A2-9CB0-C963C014286E}" type="pres">
      <dgm:prSet presAssocID="{783CD5FA-A922-4589-BC72-07602704406C}" presName="imageRepeatNode" presStyleLbl="alignAcc1" presStyleIdx="1" presStyleCnt="3" custScaleX="156595" custScaleY="130976" custLinFactNeighborX="2042" custLinFactNeighborY="-32109"/>
      <dgm:spPr/>
      <dgm:t>
        <a:bodyPr/>
        <a:lstStyle/>
        <a:p>
          <a:endParaRPr lang="en-US"/>
        </a:p>
      </dgm:t>
    </dgm:pt>
    <dgm:pt modelId="{A579EE0A-7F41-4053-B908-6FF67872BDB3}" type="pres">
      <dgm:prSet presAssocID="{783CD5FA-A922-4589-BC72-07602704406C}" presName="imageaccent2" presStyleCnt="0"/>
      <dgm:spPr/>
      <dgm:t>
        <a:bodyPr/>
        <a:lstStyle/>
        <a:p>
          <a:endParaRPr lang="en-US"/>
        </a:p>
      </dgm:t>
    </dgm:pt>
    <dgm:pt modelId="{62498A73-DDAA-47FD-AAC2-322328DC3FF9}" type="pres">
      <dgm:prSet presAssocID="{783CD5FA-A922-4589-BC72-07602704406C}" presName="accentRepeatNode" presStyleLbl="solidAlignAcc1" presStyleIdx="3" presStyleCnt="6" custLinFactY="-456027" custLinFactNeighborX="9623" custLinFactNeighborY="-500000"/>
      <dgm:spPr/>
      <dgm:t>
        <a:bodyPr/>
        <a:lstStyle/>
        <a:p>
          <a:endParaRPr lang="en-US"/>
        </a:p>
      </dgm:t>
    </dgm:pt>
    <dgm:pt modelId="{DC9485FE-FBAA-460C-93E5-EB56601509AB}" type="pres">
      <dgm:prSet presAssocID="{111202A9-F2A1-43C4-B2D1-066D80BB966A}" presName="text3" presStyleCnt="0"/>
      <dgm:spPr/>
      <dgm:t>
        <a:bodyPr/>
        <a:lstStyle/>
        <a:p>
          <a:endParaRPr lang="en-US"/>
        </a:p>
      </dgm:t>
    </dgm:pt>
    <dgm:pt modelId="{C861E2B4-2432-4BA3-90F4-AEF665D3201B}" type="pres">
      <dgm:prSet presAssocID="{111202A9-F2A1-43C4-B2D1-066D80BB966A}" presName="textRepeatNode" presStyleLbl="alignNode1" presStyleIdx="2" presStyleCnt="3" custScaleX="126186" custScaleY="109412" custLinFactNeighborX="-74547" custLinFactNeighborY="-49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35239-1855-4908-A7ED-B965C93FBD5E}" type="pres">
      <dgm:prSet presAssocID="{111202A9-F2A1-43C4-B2D1-066D80BB966A}" presName="textaccent3" presStyleCnt="0"/>
      <dgm:spPr/>
      <dgm:t>
        <a:bodyPr/>
        <a:lstStyle/>
        <a:p>
          <a:endParaRPr lang="en-US"/>
        </a:p>
      </dgm:t>
    </dgm:pt>
    <dgm:pt modelId="{A87ABFEB-FBFE-4839-9DA4-1F3DA832E2C8}" type="pres">
      <dgm:prSet presAssocID="{111202A9-F2A1-43C4-B2D1-066D80BB966A}" presName="accentRepeatNode" presStyleLbl="solidAlignAcc1" presStyleIdx="4" presStyleCnt="6" custLinFactX="158417" custLinFactY="798808" custLinFactNeighborX="200000" custLinFactNeighborY="800000"/>
      <dgm:spPr/>
      <dgm:t>
        <a:bodyPr/>
        <a:lstStyle/>
        <a:p>
          <a:endParaRPr lang="en-US"/>
        </a:p>
      </dgm:t>
    </dgm:pt>
    <dgm:pt modelId="{05FFFC9F-0ECB-4B00-A1B1-08DEF847D968}" type="pres">
      <dgm:prSet presAssocID="{DA684FCE-8E26-4CD5-803F-A862E74E2F7C}" presName="image3" presStyleCnt="0"/>
      <dgm:spPr/>
      <dgm:t>
        <a:bodyPr/>
        <a:lstStyle/>
        <a:p>
          <a:endParaRPr lang="en-US"/>
        </a:p>
      </dgm:t>
    </dgm:pt>
    <dgm:pt modelId="{7E11CC86-A640-43A1-9181-1B8C104BFE81}" type="pres">
      <dgm:prSet presAssocID="{DA684FCE-8E26-4CD5-803F-A862E74E2F7C}" presName="imageRepeatNode" presStyleLbl="alignAcc1" presStyleIdx="2" presStyleCnt="3" custScaleX="151576" custScaleY="135667" custLinFactNeighborX="-39894" custLinFactNeighborY="62370"/>
      <dgm:spPr/>
      <dgm:t>
        <a:bodyPr/>
        <a:lstStyle/>
        <a:p>
          <a:endParaRPr lang="en-US"/>
        </a:p>
      </dgm:t>
    </dgm:pt>
    <dgm:pt modelId="{A3DD93D3-444E-4863-BB8C-F7ED62755011}" type="pres">
      <dgm:prSet presAssocID="{DA684FCE-8E26-4CD5-803F-A862E74E2F7C}" presName="imageaccent3" presStyleCnt="0"/>
      <dgm:spPr/>
      <dgm:t>
        <a:bodyPr/>
        <a:lstStyle/>
        <a:p>
          <a:endParaRPr lang="en-US"/>
        </a:p>
      </dgm:t>
    </dgm:pt>
    <dgm:pt modelId="{BD8630A7-E394-4EA5-A684-0F4D53CA2045}" type="pres">
      <dgm:prSet presAssocID="{DA684FCE-8E26-4CD5-803F-A862E74E2F7C}" presName="accentRepeatNode" presStyleLbl="solidAlignAcc1" presStyleIdx="5" presStyleCnt="6" custLinFactX="-300000" custLinFactY="200000" custLinFactNeighborX="-395610" custLinFactNeighborY="248939"/>
      <dgm:spPr/>
      <dgm:t>
        <a:bodyPr/>
        <a:lstStyle/>
        <a:p>
          <a:endParaRPr lang="en-US"/>
        </a:p>
      </dgm:t>
    </dgm:pt>
  </dgm:ptLst>
  <dgm:cxnLst>
    <dgm:cxn modelId="{B0C26DF9-0A3F-48A2-A63A-939F66B78CC8}" srcId="{282A9C13-EF13-4F4D-A72C-03F1667A1A94}" destId="{24343401-8969-4F5E-918E-A69FA13C77E8}" srcOrd="0" destOrd="0" parTransId="{182ED462-9B7E-4913-9080-3F6F39DF654C}" sibTransId="{789E5D7C-DC3E-428B-9636-7EB4CB0F44F6}"/>
    <dgm:cxn modelId="{8495D802-87B9-4169-A438-3AECE85DD4A9}" srcId="{282A9C13-EF13-4F4D-A72C-03F1667A1A94}" destId="{4D284754-0A7C-4D1E-B35E-1A11F1D7959A}" srcOrd="1" destOrd="0" parTransId="{54A4A0FC-8EA2-41D3-A9A7-E2EB3DA9458E}" sibTransId="{783CD5FA-A922-4589-BC72-07602704406C}"/>
    <dgm:cxn modelId="{C749057B-C1BB-4D41-B0FC-874D1E5307CF}" type="presOf" srcId="{783CD5FA-A922-4589-BC72-07602704406C}" destId="{95F2EE35-D135-49A2-9CB0-C963C014286E}" srcOrd="0" destOrd="0" presId="urn:microsoft.com/office/officeart/2008/layout/HexagonCluster"/>
    <dgm:cxn modelId="{33726225-93FD-41B4-9176-3E01D146656E}" type="presOf" srcId="{282A9C13-EF13-4F4D-A72C-03F1667A1A94}" destId="{C088F09A-E59A-488C-AE68-27BF046FDB74}" srcOrd="0" destOrd="0" presId="urn:microsoft.com/office/officeart/2008/layout/HexagonCluster"/>
    <dgm:cxn modelId="{A87E25CE-18AD-4DB4-8ECE-9B9EF50282CE}" type="presOf" srcId="{4D284754-0A7C-4D1E-B35E-1A11F1D7959A}" destId="{D9BC9CC3-5670-40F8-ACFC-F294D18C4D2F}" srcOrd="0" destOrd="0" presId="urn:microsoft.com/office/officeart/2008/layout/HexagonCluster"/>
    <dgm:cxn modelId="{DF018F45-9969-49C6-A873-41C84D64F8EF}" type="presOf" srcId="{24343401-8969-4F5E-918E-A69FA13C77E8}" destId="{E8E8577D-7703-4A37-992D-3FC1725F626C}" srcOrd="0" destOrd="0" presId="urn:microsoft.com/office/officeart/2008/layout/HexagonCluster"/>
    <dgm:cxn modelId="{F8601905-3B4C-4F08-8719-02FE8889620F}" srcId="{282A9C13-EF13-4F4D-A72C-03F1667A1A94}" destId="{111202A9-F2A1-43C4-B2D1-066D80BB966A}" srcOrd="2" destOrd="0" parTransId="{14452163-727F-4594-B8BB-9BC402BB4951}" sibTransId="{DA684FCE-8E26-4CD5-803F-A862E74E2F7C}"/>
    <dgm:cxn modelId="{64BA3C52-3D58-4AC0-9B3B-A37F5F13359B}" type="presOf" srcId="{DA684FCE-8E26-4CD5-803F-A862E74E2F7C}" destId="{7E11CC86-A640-43A1-9181-1B8C104BFE81}" srcOrd="0" destOrd="0" presId="urn:microsoft.com/office/officeart/2008/layout/HexagonCluster"/>
    <dgm:cxn modelId="{9D0D0687-4B1B-4256-B0A9-A6EE664A16E0}" type="presOf" srcId="{111202A9-F2A1-43C4-B2D1-066D80BB966A}" destId="{C861E2B4-2432-4BA3-90F4-AEF665D3201B}" srcOrd="0" destOrd="0" presId="urn:microsoft.com/office/officeart/2008/layout/HexagonCluster"/>
    <dgm:cxn modelId="{9F34EA17-374F-4CE6-8454-1A1C9499A202}" type="presOf" srcId="{789E5D7C-DC3E-428B-9636-7EB4CB0F44F6}" destId="{651E54F2-D92F-4B87-86AF-3157FC1DABF1}" srcOrd="0" destOrd="0" presId="urn:microsoft.com/office/officeart/2008/layout/HexagonCluster"/>
    <dgm:cxn modelId="{2F336F4F-A131-4DC6-90CF-3315CC648369}" type="presParOf" srcId="{C088F09A-E59A-488C-AE68-27BF046FDB74}" destId="{E56A7EA2-269F-4D02-AF9C-73FCB049A889}" srcOrd="0" destOrd="0" presId="urn:microsoft.com/office/officeart/2008/layout/HexagonCluster"/>
    <dgm:cxn modelId="{7E3917AD-B084-4C5B-B432-39B99B0FACDD}" type="presParOf" srcId="{E56A7EA2-269F-4D02-AF9C-73FCB049A889}" destId="{E8E8577D-7703-4A37-992D-3FC1725F626C}" srcOrd="0" destOrd="0" presId="urn:microsoft.com/office/officeart/2008/layout/HexagonCluster"/>
    <dgm:cxn modelId="{7830923D-1E43-40F3-9F2C-62306DF9021C}" type="presParOf" srcId="{C088F09A-E59A-488C-AE68-27BF046FDB74}" destId="{25D8EC98-A09F-475B-AEF5-3417889114D1}" srcOrd="1" destOrd="0" presId="urn:microsoft.com/office/officeart/2008/layout/HexagonCluster"/>
    <dgm:cxn modelId="{5846C8E7-10AF-4CEA-B7D8-8DF04AEBB512}" type="presParOf" srcId="{25D8EC98-A09F-475B-AEF5-3417889114D1}" destId="{947CB1A2-93EC-4ED2-A8C2-D81F56013437}" srcOrd="0" destOrd="0" presId="urn:microsoft.com/office/officeart/2008/layout/HexagonCluster"/>
    <dgm:cxn modelId="{25026FCB-EB5F-4420-8693-7561B8408706}" type="presParOf" srcId="{C088F09A-E59A-488C-AE68-27BF046FDB74}" destId="{BE08D665-28A1-4C66-A43A-D72D121125E0}" srcOrd="2" destOrd="0" presId="urn:microsoft.com/office/officeart/2008/layout/HexagonCluster"/>
    <dgm:cxn modelId="{6C1B2D9A-8423-4A96-80D6-E0AB6A06BEAB}" type="presParOf" srcId="{BE08D665-28A1-4C66-A43A-D72D121125E0}" destId="{651E54F2-D92F-4B87-86AF-3157FC1DABF1}" srcOrd="0" destOrd="0" presId="urn:microsoft.com/office/officeart/2008/layout/HexagonCluster"/>
    <dgm:cxn modelId="{ED359299-0968-42D2-ACE7-6B704F1FD54F}" type="presParOf" srcId="{C088F09A-E59A-488C-AE68-27BF046FDB74}" destId="{987BC71A-6926-44A1-A5BE-5C9CFA145119}" srcOrd="3" destOrd="0" presId="urn:microsoft.com/office/officeart/2008/layout/HexagonCluster"/>
    <dgm:cxn modelId="{AC6F603D-1E50-4631-BCFE-D866BAA04235}" type="presParOf" srcId="{987BC71A-6926-44A1-A5BE-5C9CFA145119}" destId="{4AE32709-8D66-4EAA-8BB5-93B034FD0382}" srcOrd="0" destOrd="0" presId="urn:microsoft.com/office/officeart/2008/layout/HexagonCluster"/>
    <dgm:cxn modelId="{D6BF80EC-E7AA-44BA-AF15-F469E9A65720}" type="presParOf" srcId="{C088F09A-E59A-488C-AE68-27BF046FDB74}" destId="{0D3AC2EE-C70F-49DF-B9BA-A0955A57C8F2}" srcOrd="4" destOrd="0" presId="urn:microsoft.com/office/officeart/2008/layout/HexagonCluster"/>
    <dgm:cxn modelId="{5B7B2D85-F591-4961-A7E9-597B49C1B3CD}" type="presParOf" srcId="{0D3AC2EE-C70F-49DF-B9BA-A0955A57C8F2}" destId="{D9BC9CC3-5670-40F8-ACFC-F294D18C4D2F}" srcOrd="0" destOrd="0" presId="urn:microsoft.com/office/officeart/2008/layout/HexagonCluster"/>
    <dgm:cxn modelId="{BFA95421-4E0F-4285-B735-901160265D15}" type="presParOf" srcId="{C088F09A-E59A-488C-AE68-27BF046FDB74}" destId="{6EF98317-D5A5-47E4-A405-E0F8D2487EE7}" srcOrd="5" destOrd="0" presId="urn:microsoft.com/office/officeart/2008/layout/HexagonCluster"/>
    <dgm:cxn modelId="{FDCA3ABB-1F86-4591-97D4-EE2A30D042F7}" type="presParOf" srcId="{6EF98317-D5A5-47E4-A405-E0F8D2487EE7}" destId="{63C41987-4F70-4304-9B6B-AE67184ED77A}" srcOrd="0" destOrd="0" presId="urn:microsoft.com/office/officeart/2008/layout/HexagonCluster"/>
    <dgm:cxn modelId="{A271814C-04AD-4154-9C15-A70D061B6C0F}" type="presParOf" srcId="{C088F09A-E59A-488C-AE68-27BF046FDB74}" destId="{B4775C83-9F79-4506-BBBF-CDD0D652BA5C}" srcOrd="6" destOrd="0" presId="urn:microsoft.com/office/officeart/2008/layout/HexagonCluster"/>
    <dgm:cxn modelId="{6CC85F51-C88A-4ECD-AC60-9CFDB40110B4}" type="presParOf" srcId="{B4775C83-9F79-4506-BBBF-CDD0D652BA5C}" destId="{95F2EE35-D135-49A2-9CB0-C963C014286E}" srcOrd="0" destOrd="0" presId="urn:microsoft.com/office/officeart/2008/layout/HexagonCluster"/>
    <dgm:cxn modelId="{DF3538EF-6D3D-46AF-92BC-45F48919E892}" type="presParOf" srcId="{C088F09A-E59A-488C-AE68-27BF046FDB74}" destId="{A579EE0A-7F41-4053-B908-6FF67872BDB3}" srcOrd="7" destOrd="0" presId="urn:microsoft.com/office/officeart/2008/layout/HexagonCluster"/>
    <dgm:cxn modelId="{7AD9BCD8-093A-4D60-90DC-3813325FE53F}" type="presParOf" srcId="{A579EE0A-7F41-4053-B908-6FF67872BDB3}" destId="{62498A73-DDAA-47FD-AAC2-322328DC3FF9}" srcOrd="0" destOrd="0" presId="urn:microsoft.com/office/officeart/2008/layout/HexagonCluster"/>
    <dgm:cxn modelId="{DEBF8D3C-18F9-4817-9C6A-298130486925}" type="presParOf" srcId="{C088F09A-E59A-488C-AE68-27BF046FDB74}" destId="{DC9485FE-FBAA-460C-93E5-EB56601509AB}" srcOrd="8" destOrd="0" presId="urn:microsoft.com/office/officeart/2008/layout/HexagonCluster"/>
    <dgm:cxn modelId="{50C20B6F-1E87-4A9F-8BF5-F6412DB54D0D}" type="presParOf" srcId="{DC9485FE-FBAA-460C-93E5-EB56601509AB}" destId="{C861E2B4-2432-4BA3-90F4-AEF665D3201B}" srcOrd="0" destOrd="0" presId="urn:microsoft.com/office/officeart/2008/layout/HexagonCluster"/>
    <dgm:cxn modelId="{7476C089-6785-4EBA-BB7D-EFA399312DDA}" type="presParOf" srcId="{C088F09A-E59A-488C-AE68-27BF046FDB74}" destId="{81435239-1855-4908-A7ED-B965C93FBD5E}" srcOrd="9" destOrd="0" presId="urn:microsoft.com/office/officeart/2008/layout/HexagonCluster"/>
    <dgm:cxn modelId="{2590F00B-7D95-41B0-BD2A-408A36D9ACFB}" type="presParOf" srcId="{81435239-1855-4908-A7ED-B965C93FBD5E}" destId="{A87ABFEB-FBFE-4839-9DA4-1F3DA832E2C8}" srcOrd="0" destOrd="0" presId="urn:microsoft.com/office/officeart/2008/layout/HexagonCluster"/>
    <dgm:cxn modelId="{61B3A2D1-5F01-4881-BA29-1E0A909EE8E8}" type="presParOf" srcId="{C088F09A-E59A-488C-AE68-27BF046FDB74}" destId="{05FFFC9F-0ECB-4B00-A1B1-08DEF847D968}" srcOrd="10" destOrd="0" presId="urn:microsoft.com/office/officeart/2008/layout/HexagonCluster"/>
    <dgm:cxn modelId="{EE46AA6E-09A6-4B57-B660-E02931B53EC1}" type="presParOf" srcId="{05FFFC9F-0ECB-4B00-A1B1-08DEF847D968}" destId="{7E11CC86-A640-43A1-9181-1B8C104BFE81}" srcOrd="0" destOrd="0" presId="urn:microsoft.com/office/officeart/2008/layout/HexagonCluster"/>
    <dgm:cxn modelId="{A3223EE3-8BE7-472E-9BB6-2C2854EE658E}" type="presParOf" srcId="{C088F09A-E59A-488C-AE68-27BF046FDB74}" destId="{A3DD93D3-444E-4863-BB8C-F7ED62755011}" srcOrd="11" destOrd="0" presId="urn:microsoft.com/office/officeart/2008/layout/HexagonCluster"/>
    <dgm:cxn modelId="{7C929376-E7B9-446A-A1B1-0E846074537B}" type="presParOf" srcId="{A3DD93D3-444E-4863-BB8C-F7ED62755011}" destId="{BD8630A7-E394-4EA5-A684-0F4D53CA204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4E2D9-40EE-49FB-BC61-E97C92B1E72D}" type="doc">
      <dgm:prSet loTypeId="urn:microsoft.com/office/officeart/2005/8/layout/pyramid2" loCatId="pyramid" qsTypeId="urn:microsoft.com/office/officeart/2005/8/quickstyle/3d2" qsCatId="3D" csTypeId="urn:microsoft.com/office/officeart/2005/8/colors/colorful5" csCatId="colorful" phldr="1"/>
      <dgm:spPr/>
    </dgm:pt>
    <dgm:pt modelId="{446391C2-4A0C-46FA-912F-A5F0C2066B7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Când vine vorba de vacanța de vară, în ultimii 12 ani Proedus a organizat tabere </a:t>
          </a:r>
          <a:r>
            <a:rPr lang="ro-RO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ro-RO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excursii naționale (Costinești, Neptun, Predeal) și tabere internaționale (Paralia Katerini) pentru un număr de peste 150 000 de participanți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dintre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acestia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numar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semnificativ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ocupand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cadrele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didactice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auxiliar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din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unitatile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invatamant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bucurestene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s-au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bucurat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un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sejur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Vama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Veche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Grecia</a:t>
          </a:r>
          <a:r>
            <a:rPr lang="ro-RO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163B0506-D90B-4FDC-8319-75EDA193BBB8}" type="parTrans" cxnId="{B7AE36D4-1BB1-472F-A6AF-C5EC6B7794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C95AB-278E-421E-9848-27698B54A78B}" type="sibTrans" cxnId="{B7AE36D4-1BB1-472F-A6AF-C5EC6B7794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9951D1-FB92-4D44-AB9F-B375B0B158AF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Fie că au fost tabere de merit, fie că au fost tabere tematice am oferit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cadrelor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didactice</a:t>
          </a:r>
          <a:r>
            <a:rPr lang="ro-RO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cadru educațional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propice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organizarii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cursuri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tematice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menite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imbunatateasca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sistemul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invatamant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bucurestean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dirty="0">
            <a:solidFill>
              <a:schemeClr val="bg1"/>
            </a:solidFill>
          </a:endParaRPr>
        </a:p>
      </dgm:t>
    </dgm:pt>
    <dgm:pt modelId="{83DD46E2-B033-49AF-AD93-60F247E1E983}" type="parTrans" cxnId="{E4C1EEA3-3D3C-466F-9412-891C3CEE9A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C67451-A76B-41F4-827E-C2CC25C0924F}" type="sibTrans" cxnId="{E4C1EEA3-3D3C-466F-9412-891C3CEE9A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4BF208-E9B2-4805-BDAC-F01FACB87F17}" type="pres">
      <dgm:prSet presAssocID="{CEE4E2D9-40EE-49FB-BC61-E97C92B1E72D}" presName="compositeShape" presStyleCnt="0">
        <dgm:presLayoutVars>
          <dgm:dir/>
          <dgm:resizeHandles/>
        </dgm:presLayoutVars>
      </dgm:prSet>
      <dgm:spPr/>
    </dgm:pt>
    <dgm:pt modelId="{6FAB0841-989D-4CC6-B6DF-CC96938BDE07}" type="pres">
      <dgm:prSet presAssocID="{CEE4E2D9-40EE-49FB-BC61-E97C92B1E72D}" presName="pyramid" presStyleLbl="node1" presStyleIdx="0" presStyleCnt="1"/>
      <dgm:spPr/>
    </dgm:pt>
    <dgm:pt modelId="{CAEF754A-50B8-4E91-AD65-613131D8C32F}" type="pres">
      <dgm:prSet presAssocID="{CEE4E2D9-40EE-49FB-BC61-E97C92B1E72D}" presName="theList" presStyleCnt="0"/>
      <dgm:spPr/>
    </dgm:pt>
    <dgm:pt modelId="{23437290-288F-48D1-BB0C-80583D59D672}" type="pres">
      <dgm:prSet presAssocID="{446391C2-4A0C-46FA-912F-A5F0C2066B7C}" presName="aNode" presStyleLbl="fgAcc1" presStyleIdx="0" presStyleCnt="2" custScaleX="150498" custScaleY="167885" custLinFactY="439" custLinFactNeighborX="394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AB9AD-E611-407B-B3E4-2F8A264780EA}" type="pres">
      <dgm:prSet presAssocID="{446391C2-4A0C-46FA-912F-A5F0C2066B7C}" presName="aSpace" presStyleCnt="0"/>
      <dgm:spPr/>
    </dgm:pt>
    <dgm:pt modelId="{CF528691-D0E4-473D-BB2C-53A59B1DA01D}" type="pres">
      <dgm:prSet presAssocID="{039951D1-FB92-4D44-AB9F-B375B0B158AF}" presName="aNode" presStyleLbl="fgAcc1" presStyleIdx="1" presStyleCnt="2" custScaleX="150439" custScaleY="141519" custLinFactY="926" custLinFactNeighborX="3944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DE8E-A08E-4C1B-8005-049E084128D2}" type="pres">
      <dgm:prSet presAssocID="{039951D1-FB92-4D44-AB9F-B375B0B158AF}" presName="aSpace" presStyleCnt="0"/>
      <dgm:spPr/>
    </dgm:pt>
  </dgm:ptLst>
  <dgm:cxnLst>
    <dgm:cxn modelId="{2CAE5E70-8207-49E1-A543-2F6B3A81BD31}" type="presOf" srcId="{446391C2-4A0C-46FA-912F-A5F0C2066B7C}" destId="{23437290-288F-48D1-BB0C-80583D59D672}" srcOrd="0" destOrd="0" presId="urn:microsoft.com/office/officeart/2005/8/layout/pyramid2"/>
    <dgm:cxn modelId="{4ED8BC9E-5761-43A4-8088-6C458D4AF749}" type="presOf" srcId="{039951D1-FB92-4D44-AB9F-B375B0B158AF}" destId="{CF528691-D0E4-473D-BB2C-53A59B1DA01D}" srcOrd="0" destOrd="0" presId="urn:microsoft.com/office/officeart/2005/8/layout/pyramid2"/>
    <dgm:cxn modelId="{E4C1EEA3-3D3C-466F-9412-891C3CEE9A11}" srcId="{CEE4E2D9-40EE-49FB-BC61-E97C92B1E72D}" destId="{039951D1-FB92-4D44-AB9F-B375B0B158AF}" srcOrd="1" destOrd="0" parTransId="{83DD46E2-B033-49AF-AD93-60F247E1E983}" sibTransId="{81C67451-A76B-41F4-827E-C2CC25C0924F}"/>
    <dgm:cxn modelId="{B7AE36D4-1BB1-472F-A6AF-C5EC6B779421}" srcId="{CEE4E2D9-40EE-49FB-BC61-E97C92B1E72D}" destId="{446391C2-4A0C-46FA-912F-A5F0C2066B7C}" srcOrd="0" destOrd="0" parTransId="{163B0506-D90B-4FDC-8319-75EDA193BBB8}" sibTransId="{4FBC95AB-278E-421E-9848-27698B54A78B}"/>
    <dgm:cxn modelId="{267ADAE7-44C8-4371-8A4B-DAA05923DF78}" type="presOf" srcId="{CEE4E2D9-40EE-49FB-BC61-E97C92B1E72D}" destId="{7B4BF208-E9B2-4805-BDAC-F01FACB87F17}" srcOrd="0" destOrd="0" presId="urn:microsoft.com/office/officeart/2005/8/layout/pyramid2"/>
    <dgm:cxn modelId="{45D514DA-C8BC-41C4-97C1-E999F670CBCD}" type="presParOf" srcId="{7B4BF208-E9B2-4805-BDAC-F01FACB87F17}" destId="{6FAB0841-989D-4CC6-B6DF-CC96938BDE07}" srcOrd="0" destOrd="0" presId="urn:microsoft.com/office/officeart/2005/8/layout/pyramid2"/>
    <dgm:cxn modelId="{DEF25387-0D9A-48CC-BD12-15E7FD64081B}" type="presParOf" srcId="{7B4BF208-E9B2-4805-BDAC-F01FACB87F17}" destId="{CAEF754A-50B8-4E91-AD65-613131D8C32F}" srcOrd="1" destOrd="0" presId="urn:microsoft.com/office/officeart/2005/8/layout/pyramid2"/>
    <dgm:cxn modelId="{86C6F43B-8124-4086-AD5A-368E05B16C43}" type="presParOf" srcId="{CAEF754A-50B8-4E91-AD65-613131D8C32F}" destId="{23437290-288F-48D1-BB0C-80583D59D672}" srcOrd="0" destOrd="0" presId="urn:microsoft.com/office/officeart/2005/8/layout/pyramid2"/>
    <dgm:cxn modelId="{33762684-A198-400F-A074-5755E88F347C}" type="presParOf" srcId="{CAEF754A-50B8-4E91-AD65-613131D8C32F}" destId="{635AB9AD-E611-407B-B3E4-2F8A264780EA}" srcOrd="1" destOrd="0" presId="urn:microsoft.com/office/officeart/2005/8/layout/pyramid2"/>
    <dgm:cxn modelId="{D37A853E-2CC4-4ECF-873E-9905C05835FB}" type="presParOf" srcId="{CAEF754A-50B8-4E91-AD65-613131D8C32F}" destId="{CF528691-D0E4-473D-BB2C-53A59B1DA01D}" srcOrd="2" destOrd="0" presId="urn:microsoft.com/office/officeart/2005/8/layout/pyramid2"/>
    <dgm:cxn modelId="{C04E9495-BE85-460C-8BCE-87B21E760E5D}" type="presParOf" srcId="{CAEF754A-50B8-4E91-AD65-613131D8C32F}" destId="{B1AADE8E-A08E-4C1B-8005-049E084128D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702DA-CAB8-4632-8F3F-76FBAB267D8D}" type="doc">
      <dgm:prSet loTypeId="urn:microsoft.com/office/officeart/2005/8/layout/orgChart1" loCatId="hierarchy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57DCA02-FB07-4026-8A84-A4D2431AA9FC}">
      <dgm:prSet phldrT="[Text]" custT="1"/>
      <dgm:spPr/>
      <dgm:t>
        <a:bodyPr/>
        <a:lstStyle/>
        <a:p>
          <a:r>
            <a:rPr lang="ro-RO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Servicii Incluse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020EA-2B6D-47B3-B11B-BC4B8595DBBD}" type="parTrans" cxnId="{004F1CB7-09C5-43E0-836E-722C6BEBF1AF}">
      <dgm:prSet/>
      <dgm:spPr/>
      <dgm:t>
        <a:bodyPr/>
        <a:lstStyle/>
        <a:p>
          <a:endParaRPr lang="en-US"/>
        </a:p>
      </dgm:t>
    </dgm:pt>
    <dgm:pt modelId="{2C0842C6-FA56-4BBA-B287-52ECFE45263E}" type="sibTrans" cxnId="{004F1CB7-09C5-43E0-836E-722C6BEBF1AF}">
      <dgm:prSet/>
      <dgm:spPr/>
      <dgm:t>
        <a:bodyPr/>
        <a:lstStyle/>
        <a:p>
          <a:endParaRPr lang="en-US"/>
        </a:p>
      </dgm:t>
    </dgm:pt>
    <dgm:pt modelId="{CB12349D-7104-44CE-9DB8-4F3943768F40}">
      <dgm:prSet phldrT="[Text]" custT="1"/>
      <dgm:spPr/>
      <dgm:t>
        <a:bodyPr/>
        <a:lstStyle/>
        <a:p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Cazare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Camere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duble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baie proprie, aer condiționat, televizor, răcitor, wi-fi, sală conferințe,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piscine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spații de recreere în aer liber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BA9D5-56C6-4828-AFD3-F511C8E89FF7}" type="parTrans" cxnId="{C338467A-6BFB-46E1-ADA7-DEA1F5C7EB13}">
      <dgm:prSet/>
      <dgm:spPr/>
      <dgm:t>
        <a:bodyPr/>
        <a:lstStyle/>
        <a:p>
          <a:endParaRPr lang="en-US"/>
        </a:p>
      </dgm:t>
    </dgm:pt>
    <dgm:pt modelId="{BC6F1692-3372-4233-B594-4B3E3AD02127}" type="sibTrans" cxnId="{C338467A-6BFB-46E1-ADA7-DEA1F5C7EB13}">
      <dgm:prSet/>
      <dgm:spPr/>
      <dgm:t>
        <a:bodyPr/>
        <a:lstStyle/>
        <a:p>
          <a:endParaRPr lang="en-US"/>
        </a:p>
      </dgm:t>
    </dgm:pt>
    <dgm:pt modelId="{D0764FA2-4368-4DA7-AA5A-BB1653AF0F56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zi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mic dejun în regim bufet suedez, prânz și cină în regim linie cu servire proprie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6ED4B-FBBF-494D-91C8-0000D4DE8288}" type="parTrans" cxnId="{DBB860AB-E7EB-4E24-9DB5-9A89522D67F9}">
      <dgm:prSet/>
      <dgm:spPr/>
      <dgm:t>
        <a:bodyPr/>
        <a:lstStyle/>
        <a:p>
          <a:endParaRPr lang="en-US"/>
        </a:p>
      </dgm:t>
    </dgm:pt>
    <dgm:pt modelId="{76C90EE6-BFAA-4C75-8F52-0CE57DD9C468}" type="sibTrans" cxnId="{DBB860AB-E7EB-4E24-9DB5-9A89522D67F9}">
      <dgm:prSet/>
      <dgm:spPr/>
      <dgm:t>
        <a:bodyPr/>
        <a:lstStyle/>
        <a:p>
          <a:endParaRPr lang="en-US"/>
        </a:p>
      </dgm:t>
    </dgm:pt>
    <dgm:pt modelId="{9C10FB91-EEAE-4C33-9157-186DAADB12DF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Optional transport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dus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întors cu autocarul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D5779-6B41-4B6D-AFD8-73837DDF1A3C}" type="parTrans" cxnId="{F2956FF1-F91D-4930-84A3-D784FB0CACD8}">
      <dgm:prSet/>
      <dgm:spPr/>
      <dgm:t>
        <a:bodyPr/>
        <a:lstStyle/>
        <a:p>
          <a:endParaRPr lang="en-US"/>
        </a:p>
      </dgm:t>
    </dgm:pt>
    <dgm:pt modelId="{486705AF-F714-47E9-BCFD-A64D506489A6}" type="sibTrans" cxnId="{F2956FF1-F91D-4930-84A3-D784FB0CACD8}">
      <dgm:prSet/>
      <dgm:spPr/>
      <dgm:t>
        <a:bodyPr/>
        <a:lstStyle/>
        <a:p>
          <a:endParaRPr lang="en-US"/>
        </a:p>
      </dgm:t>
    </dgm:pt>
    <dgm:pt modelId="{B195650D-9AC3-4468-97D1-7FA1F930A8F6}" type="pres">
      <dgm:prSet presAssocID="{197702DA-CAB8-4632-8F3F-76FBAB267D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C7EF05-DFF7-49C4-B3F7-EF88FA325F38}" type="pres">
      <dgm:prSet presAssocID="{657DCA02-FB07-4026-8A84-A4D2431AA9FC}" presName="hierRoot1" presStyleCnt="0">
        <dgm:presLayoutVars>
          <dgm:hierBranch val="init"/>
        </dgm:presLayoutVars>
      </dgm:prSet>
      <dgm:spPr/>
    </dgm:pt>
    <dgm:pt modelId="{5F3290E3-B94C-48E3-944E-CA57B5B152C5}" type="pres">
      <dgm:prSet presAssocID="{657DCA02-FB07-4026-8A84-A4D2431AA9FC}" presName="rootComposite1" presStyleCnt="0"/>
      <dgm:spPr/>
    </dgm:pt>
    <dgm:pt modelId="{F72C39B0-9800-47B4-92DA-822DC5A15916}" type="pres">
      <dgm:prSet presAssocID="{657DCA02-FB07-4026-8A84-A4D2431AA9FC}" presName="rootText1" presStyleLbl="node0" presStyleIdx="0" presStyleCnt="1" custScaleX="303077" custScaleY="53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E7BFD-B780-4B87-88B1-A35CD7D62A57}" type="pres">
      <dgm:prSet presAssocID="{657DCA02-FB07-4026-8A84-A4D2431AA9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AC16BA7-544B-4084-891C-776D1A587D8D}" type="pres">
      <dgm:prSet presAssocID="{657DCA02-FB07-4026-8A84-A4D2431AA9FC}" presName="hierChild2" presStyleCnt="0"/>
      <dgm:spPr/>
    </dgm:pt>
    <dgm:pt modelId="{DD10965B-37E6-4609-9D9A-0954031FD6A4}" type="pres">
      <dgm:prSet presAssocID="{087BA9D5-56C6-4828-AFD3-F511C8E89FF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2161AF4-794E-455F-A1B6-BBA0993DDB67}" type="pres">
      <dgm:prSet presAssocID="{CB12349D-7104-44CE-9DB8-4F3943768F40}" presName="hierRoot2" presStyleCnt="0">
        <dgm:presLayoutVars>
          <dgm:hierBranch val="init"/>
        </dgm:presLayoutVars>
      </dgm:prSet>
      <dgm:spPr/>
    </dgm:pt>
    <dgm:pt modelId="{96190A72-5574-47B0-8979-A26D452BE371}" type="pres">
      <dgm:prSet presAssocID="{CB12349D-7104-44CE-9DB8-4F3943768F40}" presName="rootComposite" presStyleCnt="0"/>
      <dgm:spPr/>
    </dgm:pt>
    <dgm:pt modelId="{0D45CCDC-DFCA-4CCA-9A4D-B07612C0A040}" type="pres">
      <dgm:prSet presAssocID="{CB12349D-7104-44CE-9DB8-4F3943768F40}" presName="rootText" presStyleLbl="node2" presStyleIdx="0" presStyleCnt="3" custScaleX="110254" custScaleY="91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55D051-BA8D-4904-9E4C-B9987BF94EC6}" type="pres">
      <dgm:prSet presAssocID="{CB12349D-7104-44CE-9DB8-4F3943768F40}" presName="rootConnector" presStyleLbl="node2" presStyleIdx="0" presStyleCnt="3"/>
      <dgm:spPr/>
      <dgm:t>
        <a:bodyPr/>
        <a:lstStyle/>
        <a:p>
          <a:endParaRPr lang="en-US"/>
        </a:p>
      </dgm:t>
    </dgm:pt>
    <dgm:pt modelId="{747041F3-FF75-4F66-AB4D-DA338F57501E}" type="pres">
      <dgm:prSet presAssocID="{CB12349D-7104-44CE-9DB8-4F3943768F40}" presName="hierChild4" presStyleCnt="0"/>
      <dgm:spPr/>
    </dgm:pt>
    <dgm:pt modelId="{02605777-E607-439B-91CA-3FE82881A403}" type="pres">
      <dgm:prSet presAssocID="{CB12349D-7104-44CE-9DB8-4F3943768F40}" presName="hierChild5" presStyleCnt="0"/>
      <dgm:spPr/>
    </dgm:pt>
    <dgm:pt modelId="{33E1FE05-4D78-4FB0-A6F2-87BBC8A9DA6A}" type="pres">
      <dgm:prSet presAssocID="{70C6ED4B-FBBF-494D-91C8-0000D4DE828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EF22874-0C62-41B7-88ED-FECB1201AC78}" type="pres">
      <dgm:prSet presAssocID="{D0764FA2-4368-4DA7-AA5A-BB1653AF0F56}" presName="hierRoot2" presStyleCnt="0">
        <dgm:presLayoutVars>
          <dgm:hierBranch val="init"/>
        </dgm:presLayoutVars>
      </dgm:prSet>
      <dgm:spPr/>
    </dgm:pt>
    <dgm:pt modelId="{D6CCAC16-6FD0-4C30-BD98-4B719FDFC14F}" type="pres">
      <dgm:prSet presAssocID="{D0764FA2-4368-4DA7-AA5A-BB1653AF0F56}" presName="rootComposite" presStyleCnt="0"/>
      <dgm:spPr/>
    </dgm:pt>
    <dgm:pt modelId="{AF5A7C90-08AB-4E20-BFDC-9C328E14B923}" type="pres">
      <dgm:prSet presAssocID="{D0764FA2-4368-4DA7-AA5A-BB1653AF0F56}" presName="rootText" presStyleLbl="node2" presStyleIdx="1" presStyleCnt="3" custScaleX="117758" custScaleY="87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9AC01-C159-47C3-A26A-E392522490D1}" type="pres">
      <dgm:prSet presAssocID="{D0764FA2-4368-4DA7-AA5A-BB1653AF0F56}" presName="rootConnector" presStyleLbl="node2" presStyleIdx="1" presStyleCnt="3"/>
      <dgm:spPr/>
      <dgm:t>
        <a:bodyPr/>
        <a:lstStyle/>
        <a:p>
          <a:endParaRPr lang="en-US"/>
        </a:p>
      </dgm:t>
    </dgm:pt>
    <dgm:pt modelId="{486637AC-ED90-4E57-A9F5-234BA6520DF8}" type="pres">
      <dgm:prSet presAssocID="{D0764FA2-4368-4DA7-AA5A-BB1653AF0F56}" presName="hierChild4" presStyleCnt="0"/>
      <dgm:spPr/>
    </dgm:pt>
    <dgm:pt modelId="{E197ACA3-4E6E-4ADA-BA1C-8B5FC7128BC4}" type="pres">
      <dgm:prSet presAssocID="{D0764FA2-4368-4DA7-AA5A-BB1653AF0F56}" presName="hierChild5" presStyleCnt="0"/>
      <dgm:spPr/>
    </dgm:pt>
    <dgm:pt modelId="{8A1F5821-B77D-45F6-B188-808A00427CE6}" type="pres">
      <dgm:prSet presAssocID="{A0CD5779-6B41-4B6D-AFD8-73837DDF1A3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28A1943-9D3A-47A1-84D5-29057CB5BB0A}" type="pres">
      <dgm:prSet presAssocID="{9C10FB91-EEAE-4C33-9157-186DAADB12DF}" presName="hierRoot2" presStyleCnt="0">
        <dgm:presLayoutVars>
          <dgm:hierBranch val="init"/>
        </dgm:presLayoutVars>
      </dgm:prSet>
      <dgm:spPr/>
    </dgm:pt>
    <dgm:pt modelId="{E9505AA6-5231-4081-8FEF-82734BD03498}" type="pres">
      <dgm:prSet presAssocID="{9C10FB91-EEAE-4C33-9157-186DAADB12DF}" presName="rootComposite" presStyleCnt="0"/>
      <dgm:spPr/>
    </dgm:pt>
    <dgm:pt modelId="{0C6798ED-2B34-43D4-9EDB-01155B841BAC}" type="pres">
      <dgm:prSet presAssocID="{9C10FB91-EEAE-4C33-9157-186DAADB12DF}" presName="rootText" presStyleLbl="node2" presStyleIdx="2" presStyleCnt="3" custScaleX="110747" custScaleY="9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E70F8-2126-4CF4-A2C9-86284B75C479}" type="pres">
      <dgm:prSet presAssocID="{9C10FB91-EEAE-4C33-9157-186DAADB12DF}" presName="rootConnector" presStyleLbl="node2" presStyleIdx="2" presStyleCnt="3"/>
      <dgm:spPr/>
      <dgm:t>
        <a:bodyPr/>
        <a:lstStyle/>
        <a:p>
          <a:endParaRPr lang="en-US"/>
        </a:p>
      </dgm:t>
    </dgm:pt>
    <dgm:pt modelId="{6CDD32A7-BE6D-4919-A5B6-3396C7C07242}" type="pres">
      <dgm:prSet presAssocID="{9C10FB91-EEAE-4C33-9157-186DAADB12DF}" presName="hierChild4" presStyleCnt="0"/>
      <dgm:spPr/>
    </dgm:pt>
    <dgm:pt modelId="{D9681C6E-9B24-49A9-9361-9BB5F311F129}" type="pres">
      <dgm:prSet presAssocID="{9C10FB91-EEAE-4C33-9157-186DAADB12DF}" presName="hierChild5" presStyleCnt="0"/>
      <dgm:spPr/>
    </dgm:pt>
    <dgm:pt modelId="{CB264518-10D0-4C27-B87D-63354BC92622}" type="pres">
      <dgm:prSet presAssocID="{657DCA02-FB07-4026-8A84-A4D2431AA9FC}" presName="hierChild3" presStyleCnt="0"/>
      <dgm:spPr/>
    </dgm:pt>
  </dgm:ptLst>
  <dgm:cxnLst>
    <dgm:cxn modelId="{3E0C3425-796D-4092-B3E3-831F63A84AA4}" type="presOf" srcId="{70C6ED4B-FBBF-494D-91C8-0000D4DE8288}" destId="{33E1FE05-4D78-4FB0-A6F2-87BBC8A9DA6A}" srcOrd="0" destOrd="0" presId="urn:microsoft.com/office/officeart/2005/8/layout/orgChart1"/>
    <dgm:cxn modelId="{10E9A86E-5A06-4BBE-B9F5-177DA0182FBC}" type="presOf" srcId="{9C10FB91-EEAE-4C33-9157-186DAADB12DF}" destId="{C74E70F8-2126-4CF4-A2C9-86284B75C479}" srcOrd="1" destOrd="0" presId="urn:microsoft.com/office/officeart/2005/8/layout/orgChart1"/>
    <dgm:cxn modelId="{86B71678-474B-4D65-91BE-5ED5C17A5AF5}" type="presOf" srcId="{657DCA02-FB07-4026-8A84-A4D2431AA9FC}" destId="{ADCE7BFD-B780-4B87-88B1-A35CD7D62A57}" srcOrd="1" destOrd="0" presId="urn:microsoft.com/office/officeart/2005/8/layout/orgChart1"/>
    <dgm:cxn modelId="{DBB860AB-E7EB-4E24-9DB5-9A89522D67F9}" srcId="{657DCA02-FB07-4026-8A84-A4D2431AA9FC}" destId="{D0764FA2-4368-4DA7-AA5A-BB1653AF0F56}" srcOrd="1" destOrd="0" parTransId="{70C6ED4B-FBBF-494D-91C8-0000D4DE8288}" sibTransId="{76C90EE6-BFAA-4C75-8F52-0CE57DD9C468}"/>
    <dgm:cxn modelId="{D5F8B627-E9DF-4126-AA70-1FC9B5DF6150}" type="presOf" srcId="{A0CD5779-6B41-4B6D-AFD8-73837DDF1A3C}" destId="{8A1F5821-B77D-45F6-B188-808A00427CE6}" srcOrd="0" destOrd="0" presId="urn:microsoft.com/office/officeart/2005/8/layout/orgChart1"/>
    <dgm:cxn modelId="{985E8152-38C9-49F0-97DE-87916C863063}" type="presOf" srcId="{D0764FA2-4368-4DA7-AA5A-BB1653AF0F56}" destId="{2639AC01-C159-47C3-A26A-E392522490D1}" srcOrd="1" destOrd="0" presId="urn:microsoft.com/office/officeart/2005/8/layout/orgChart1"/>
    <dgm:cxn modelId="{4F6A993C-2089-47A0-8BB4-6B2488CA7D37}" type="presOf" srcId="{CB12349D-7104-44CE-9DB8-4F3943768F40}" destId="{2C55D051-BA8D-4904-9E4C-B9987BF94EC6}" srcOrd="1" destOrd="0" presId="urn:microsoft.com/office/officeart/2005/8/layout/orgChart1"/>
    <dgm:cxn modelId="{B38385E5-3F29-4516-89E1-8CFFA7788D48}" type="presOf" srcId="{9C10FB91-EEAE-4C33-9157-186DAADB12DF}" destId="{0C6798ED-2B34-43D4-9EDB-01155B841BAC}" srcOrd="0" destOrd="0" presId="urn:microsoft.com/office/officeart/2005/8/layout/orgChart1"/>
    <dgm:cxn modelId="{9B54D0F4-C043-4F08-BC9F-96CE26028965}" type="presOf" srcId="{CB12349D-7104-44CE-9DB8-4F3943768F40}" destId="{0D45CCDC-DFCA-4CCA-9A4D-B07612C0A040}" srcOrd="0" destOrd="0" presId="urn:microsoft.com/office/officeart/2005/8/layout/orgChart1"/>
    <dgm:cxn modelId="{E6431DA4-1E6B-4F66-9D3D-BCF673C9F276}" type="presOf" srcId="{D0764FA2-4368-4DA7-AA5A-BB1653AF0F56}" destId="{AF5A7C90-08AB-4E20-BFDC-9C328E14B923}" srcOrd="0" destOrd="0" presId="urn:microsoft.com/office/officeart/2005/8/layout/orgChart1"/>
    <dgm:cxn modelId="{F2956FF1-F91D-4930-84A3-D784FB0CACD8}" srcId="{657DCA02-FB07-4026-8A84-A4D2431AA9FC}" destId="{9C10FB91-EEAE-4C33-9157-186DAADB12DF}" srcOrd="2" destOrd="0" parTransId="{A0CD5779-6B41-4B6D-AFD8-73837DDF1A3C}" sibTransId="{486705AF-F714-47E9-BCFD-A64D506489A6}"/>
    <dgm:cxn modelId="{F1EB4287-59E2-47A0-928D-026199B73F63}" type="presOf" srcId="{197702DA-CAB8-4632-8F3F-76FBAB267D8D}" destId="{B195650D-9AC3-4468-97D1-7FA1F930A8F6}" srcOrd="0" destOrd="0" presId="urn:microsoft.com/office/officeart/2005/8/layout/orgChart1"/>
    <dgm:cxn modelId="{C338467A-6BFB-46E1-ADA7-DEA1F5C7EB13}" srcId="{657DCA02-FB07-4026-8A84-A4D2431AA9FC}" destId="{CB12349D-7104-44CE-9DB8-4F3943768F40}" srcOrd="0" destOrd="0" parTransId="{087BA9D5-56C6-4828-AFD3-F511C8E89FF7}" sibTransId="{BC6F1692-3372-4233-B594-4B3E3AD02127}"/>
    <dgm:cxn modelId="{DF019633-F277-4F41-BD65-5AA3041D3E66}" type="presOf" srcId="{657DCA02-FB07-4026-8A84-A4D2431AA9FC}" destId="{F72C39B0-9800-47B4-92DA-822DC5A15916}" srcOrd="0" destOrd="0" presId="urn:microsoft.com/office/officeart/2005/8/layout/orgChart1"/>
    <dgm:cxn modelId="{004F1CB7-09C5-43E0-836E-722C6BEBF1AF}" srcId="{197702DA-CAB8-4632-8F3F-76FBAB267D8D}" destId="{657DCA02-FB07-4026-8A84-A4D2431AA9FC}" srcOrd="0" destOrd="0" parTransId="{64B020EA-2B6D-47B3-B11B-BC4B8595DBBD}" sibTransId="{2C0842C6-FA56-4BBA-B287-52ECFE45263E}"/>
    <dgm:cxn modelId="{23A8E87A-E013-427B-BF77-DD79453B2961}" type="presOf" srcId="{087BA9D5-56C6-4828-AFD3-F511C8E89FF7}" destId="{DD10965B-37E6-4609-9D9A-0954031FD6A4}" srcOrd="0" destOrd="0" presId="urn:microsoft.com/office/officeart/2005/8/layout/orgChart1"/>
    <dgm:cxn modelId="{E0843EDD-7B01-4EE3-9EBC-4685022153EF}" type="presParOf" srcId="{B195650D-9AC3-4468-97D1-7FA1F930A8F6}" destId="{46C7EF05-DFF7-49C4-B3F7-EF88FA325F38}" srcOrd="0" destOrd="0" presId="urn:microsoft.com/office/officeart/2005/8/layout/orgChart1"/>
    <dgm:cxn modelId="{68E2CCD4-DA3D-4068-BCC1-DE12A06EC786}" type="presParOf" srcId="{46C7EF05-DFF7-49C4-B3F7-EF88FA325F38}" destId="{5F3290E3-B94C-48E3-944E-CA57B5B152C5}" srcOrd="0" destOrd="0" presId="urn:microsoft.com/office/officeart/2005/8/layout/orgChart1"/>
    <dgm:cxn modelId="{663DD40B-284D-467F-9165-4138398542A4}" type="presParOf" srcId="{5F3290E3-B94C-48E3-944E-CA57B5B152C5}" destId="{F72C39B0-9800-47B4-92DA-822DC5A15916}" srcOrd="0" destOrd="0" presId="urn:microsoft.com/office/officeart/2005/8/layout/orgChart1"/>
    <dgm:cxn modelId="{93993BE5-A7E0-4BB9-B790-75D243801FB2}" type="presParOf" srcId="{5F3290E3-B94C-48E3-944E-CA57B5B152C5}" destId="{ADCE7BFD-B780-4B87-88B1-A35CD7D62A57}" srcOrd="1" destOrd="0" presId="urn:microsoft.com/office/officeart/2005/8/layout/orgChart1"/>
    <dgm:cxn modelId="{6A2B15E0-6229-4A9F-83A1-255C9EC4BF65}" type="presParOf" srcId="{46C7EF05-DFF7-49C4-B3F7-EF88FA325F38}" destId="{6AC16BA7-544B-4084-891C-776D1A587D8D}" srcOrd="1" destOrd="0" presId="urn:microsoft.com/office/officeart/2005/8/layout/orgChart1"/>
    <dgm:cxn modelId="{48F52F40-C49C-49AA-9D53-4A982E2F659F}" type="presParOf" srcId="{6AC16BA7-544B-4084-891C-776D1A587D8D}" destId="{DD10965B-37E6-4609-9D9A-0954031FD6A4}" srcOrd="0" destOrd="0" presId="urn:microsoft.com/office/officeart/2005/8/layout/orgChart1"/>
    <dgm:cxn modelId="{549790FE-D968-4397-85B2-7F2D25C4D2BC}" type="presParOf" srcId="{6AC16BA7-544B-4084-891C-776D1A587D8D}" destId="{72161AF4-794E-455F-A1B6-BBA0993DDB67}" srcOrd="1" destOrd="0" presId="urn:microsoft.com/office/officeart/2005/8/layout/orgChart1"/>
    <dgm:cxn modelId="{82076824-B484-456C-983A-5F9521812E7A}" type="presParOf" srcId="{72161AF4-794E-455F-A1B6-BBA0993DDB67}" destId="{96190A72-5574-47B0-8979-A26D452BE371}" srcOrd="0" destOrd="0" presId="urn:microsoft.com/office/officeart/2005/8/layout/orgChart1"/>
    <dgm:cxn modelId="{83EF45E6-251A-4B17-B049-E6C13C863974}" type="presParOf" srcId="{96190A72-5574-47B0-8979-A26D452BE371}" destId="{0D45CCDC-DFCA-4CCA-9A4D-B07612C0A040}" srcOrd="0" destOrd="0" presId="urn:microsoft.com/office/officeart/2005/8/layout/orgChart1"/>
    <dgm:cxn modelId="{AC964D35-585D-429C-8B7A-F11C31E8311E}" type="presParOf" srcId="{96190A72-5574-47B0-8979-A26D452BE371}" destId="{2C55D051-BA8D-4904-9E4C-B9987BF94EC6}" srcOrd="1" destOrd="0" presId="urn:microsoft.com/office/officeart/2005/8/layout/orgChart1"/>
    <dgm:cxn modelId="{F612DEF0-10AA-473B-B053-40F98ABEDF6B}" type="presParOf" srcId="{72161AF4-794E-455F-A1B6-BBA0993DDB67}" destId="{747041F3-FF75-4F66-AB4D-DA338F57501E}" srcOrd="1" destOrd="0" presId="urn:microsoft.com/office/officeart/2005/8/layout/orgChart1"/>
    <dgm:cxn modelId="{FC82678C-1BB6-437F-A588-888C1ED95E0C}" type="presParOf" srcId="{72161AF4-794E-455F-A1B6-BBA0993DDB67}" destId="{02605777-E607-439B-91CA-3FE82881A403}" srcOrd="2" destOrd="0" presId="urn:microsoft.com/office/officeart/2005/8/layout/orgChart1"/>
    <dgm:cxn modelId="{F58E2850-B060-4975-AE8B-1A3B79EAA8CD}" type="presParOf" srcId="{6AC16BA7-544B-4084-891C-776D1A587D8D}" destId="{33E1FE05-4D78-4FB0-A6F2-87BBC8A9DA6A}" srcOrd="2" destOrd="0" presId="urn:microsoft.com/office/officeart/2005/8/layout/orgChart1"/>
    <dgm:cxn modelId="{6ACAF9C9-6754-4CA0-9E79-509310AB0692}" type="presParOf" srcId="{6AC16BA7-544B-4084-891C-776D1A587D8D}" destId="{EEF22874-0C62-41B7-88ED-FECB1201AC78}" srcOrd="3" destOrd="0" presId="urn:microsoft.com/office/officeart/2005/8/layout/orgChart1"/>
    <dgm:cxn modelId="{9D7891A5-3662-4006-813A-66ED49C3B9D1}" type="presParOf" srcId="{EEF22874-0C62-41B7-88ED-FECB1201AC78}" destId="{D6CCAC16-6FD0-4C30-BD98-4B719FDFC14F}" srcOrd="0" destOrd="0" presId="urn:microsoft.com/office/officeart/2005/8/layout/orgChart1"/>
    <dgm:cxn modelId="{C659AF14-03E3-4AB5-B2EF-B31066E6D206}" type="presParOf" srcId="{D6CCAC16-6FD0-4C30-BD98-4B719FDFC14F}" destId="{AF5A7C90-08AB-4E20-BFDC-9C328E14B923}" srcOrd="0" destOrd="0" presId="urn:microsoft.com/office/officeart/2005/8/layout/orgChart1"/>
    <dgm:cxn modelId="{D36203CE-A81B-463A-A526-B916CB10F546}" type="presParOf" srcId="{D6CCAC16-6FD0-4C30-BD98-4B719FDFC14F}" destId="{2639AC01-C159-47C3-A26A-E392522490D1}" srcOrd="1" destOrd="0" presId="urn:microsoft.com/office/officeart/2005/8/layout/orgChart1"/>
    <dgm:cxn modelId="{0130AC58-3B0E-4F99-A3E6-EC0C1D2391D8}" type="presParOf" srcId="{EEF22874-0C62-41B7-88ED-FECB1201AC78}" destId="{486637AC-ED90-4E57-A9F5-234BA6520DF8}" srcOrd="1" destOrd="0" presId="urn:microsoft.com/office/officeart/2005/8/layout/orgChart1"/>
    <dgm:cxn modelId="{E92C84D3-18C7-4B0F-BB95-6F76CDE12009}" type="presParOf" srcId="{EEF22874-0C62-41B7-88ED-FECB1201AC78}" destId="{E197ACA3-4E6E-4ADA-BA1C-8B5FC7128BC4}" srcOrd="2" destOrd="0" presId="urn:microsoft.com/office/officeart/2005/8/layout/orgChart1"/>
    <dgm:cxn modelId="{29FF7B70-7ED6-4725-BBBD-BC86DEC48572}" type="presParOf" srcId="{6AC16BA7-544B-4084-891C-776D1A587D8D}" destId="{8A1F5821-B77D-45F6-B188-808A00427CE6}" srcOrd="4" destOrd="0" presId="urn:microsoft.com/office/officeart/2005/8/layout/orgChart1"/>
    <dgm:cxn modelId="{15B4C0AE-07D5-4741-AA58-A7E11731009E}" type="presParOf" srcId="{6AC16BA7-544B-4084-891C-776D1A587D8D}" destId="{E28A1943-9D3A-47A1-84D5-29057CB5BB0A}" srcOrd="5" destOrd="0" presId="urn:microsoft.com/office/officeart/2005/8/layout/orgChart1"/>
    <dgm:cxn modelId="{2C9E4194-3B6B-49DE-872E-C2BD9209912F}" type="presParOf" srcId="{E28A1943-9D3A-47A1-84D5-29057CB5BB0A}" destId="{E9505AA6-5231-4081-8FEF-82734BD03498}" srcOrd="0" destOrd="0" presId="urn:microsoft.com/office/officeart/2005/8/layout/orgChart1"/>
    <dgm:cxn modelId="{6A4139F6-71E5-4C91-AF37-19E795780346}" type="presParOf" srcId="{E9505AA6-5231-4081-8FEF-82734BD03498}" destId="{0C6798ED-2B34-43D4-9EDB-01155B841BAC}" srcOrd="0" destOrd="0" presId="urn:microsoft.com/office/officeart/2005/8/layout/orgChart1"/>
    <dgm:cxn modelId="{06BC09B3-CFFB-4EF3-9853-42A3A17192CC}" type="presParOf" srcId="{E9505AA6-5231-4081-8FEF-82734BD03498}" destId="{C74E70F8-2126-4CF4-A2C9-86284B75C479}" srcOrd="1" destOrd="0" presId="urn:microsoft.com/office/officeart/2005/8/layout/orgChart1"/>
    <dgm:cxn modelId="{E2CB443D-4FAE-40DC-ABDD-DB9BE2CCBEA0}" type="presParOf" srcId="{E28A1943-9D3A-47A1-84D5-29057CB5BB0A}" destId="{6CDD32A7-BE6D-4919-A5B6-3396C7C07242}" srcOrd="1" destOrd="0" presId="urn:microsoft.com/office/officeart/2005/8/layout/orgChart1"/>
    <dgm:cxn modelId="{9B677C2F-A0EB-48CC-AADC-CCFC2AFE9CC9}" type="presParOf" srcId="{E28A1943-9D3A-47A1-84D5-29057CB5BB0A}" destId="{D9681C6E-9B24-49A9-9361-9BB5F311F129}" srcOrd="2" destOrd="0" presId="urn:microsoft.com/office/officeart/2005/8/layout/orgChart1"/>
    <dgm:cxn modelId="{51D86313-3FB7-4B73-BFCE-6645A81577C6}" type="presParOf" srcId="{46C7EF05-DFF7-49C4-B3F7-EF88FA325F38}" destId="{CB264518-10D0-4C27-B87D-63354BC926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0A9F0-88D3-4280-B687-56726D8FB7FE}" type="doc">
      <dgm:prSet loTypeId="urn:microsoft.com/office/officeart/2005/8/layout/cycle8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o-RO"/>
        </a:p>
      </dgm:t>
    </dgm:pt>
    <dgm:pt modelId="{A42DE210-5639-45CB-96CB-80890D84A5AF}">
      <dgm:prSet phldrT="[Text]" custT="1"/>
      <dgm:spPr/>
      <dgm:t>
        <a:bodyPr/>
        <a:lstStyle/>
        <a:p>
          <a:r>
            <a:rPr lang="ro-RO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Workshop-uri</a:t>
          </a:r>
          <a:endParaRPr lang="en-US" sz="2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D5D21-7359-4967-939A-8C22160D2CA4}" type="parTrans" cxnId="{66F8B11D-147A-4F2B-9B30-339577FF36A7}">
      <dgm:prSet/>
      <dgm:spPr/>
      <dgm:t>
        <a:bodyPr/>
        <a:lstStyle/>
        <a:p>
          <a:endParaRPr lang="en-US"/>
        </a:p>
      </dgm:t>
    </dgm:pt>
    <dgm:pt modelId="{2D2A25C4-C731-4922-AC8C-33833AFC3561}" type="sibTrans" cxnId="{66F8B11D-147A-4F2B-9B30-339577FF36A7}">
      <dgm:prSet/>
      <dgm:spPr/>
      <dgm:t>
        <a:bodyPr/>
        <a:lstStyle/>
        <a:p>
          <a:endParaRPr lang="en-US"/>
        </a:p>
      </dgm:t>
    </dgm:pt>
    <dgm:pt modelId="{FDC5CFEA-837C-44D1-B246-AFB295566288}">
      <dgm:prSet phldrT="[Text]" custT="1"/>
      <dgm:spPr/>
      <dgm:t>
        <a:bodyPr/>
        <a:lstStyle/>
        <a:p>
          <a:r>
            <a:rPr lang="en-US" sz="27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Dezbateri</a:t>
          </a:r>
          <a:endParaRPr lang="en-US" sz="2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38E53-8F7E-4BF9-ADF9-77138C2E91EF}" type="parTrans" cxnId="{0158BEA8-7A91-434B-81FA-A1A72C8AE988}">
      <dgm:prSet/>
      <dgm:spPr/>
      <dgm:t>
        <a:bodyPr/>
        <a:lstStyle/>
        <a:p>
          <a:endParaRPr lang="en-US"/>
        </a:p>
      </dgm:t>
    </dgm:pt>
    <dgm:pt modelId="{C9A7C311-65A3-4AFD-9E1A-30CE2EB074D4}" type="sibTrans" cxnId="{0158BEA8-7A91-434B-81FA-A1A72C8AE988}">
      <dgm:prSet/>
      <dgm:spPr/>
      <dgm:t>
        <a:bodyPr/>
        <a:lstStyle/>
        <a:p>
          <a:endParaRPr lang="en-US"/>
        </a:p>
      </dgm:t>
    </dgm:pt>
    <dgm:pt modelId="{18F96C1D-5BA4-400A-8B39-A530E2D8147D}">
      <dgm:prSet phldrT="[Text]" custT="1"/>
      <dgm:spPr/>
      <dgm:t>
        <a:bodyPr/>
        <a:lstStyle/>
        <a:p>
          <a:r>
            <a:rPr lang="ro-RO" sz="2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Cursuri de formare și grupe de lucru susținute de formatori acreditați</a:t>
          </a:r>
          <a:endParaRPr lang="en-US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3C7C9-CCDC-4677-8D30-19951A9C34D2}" type="parTrans" cxnId="{8FD600E1-1110-402C-93A4-641253340833}">
      <dgm:prSet/>
      <dgm:spPr/>
      <dgm:t>
        <a:bodyPr/>
        <a:lstStyle/>
        <a:p>
          <a:endParaRPr lang="en-US"/>
        </a:p>
      </dgm:t>
    </dgm:pt>
    <dgm:pt modelId="{184E6057-6354-45FE-82EC-C61C4C42F295}" type="sibTrans" cxnId="{8FD600E1-1110-402C-93A4-641253340833}">
      <dgm:prSet/>
      <dgm:spPr/>
      <dgm:t>
        <a:bodyPr/>
        <a:lstStyle/>
        <a:p>
          <a:endParaRPr lang="en-US"/>
        </a:p>
      </dgm:t>
    </dgm:pt>
    <dgm:pt modelId="{9A8D781F-ACDD-4E40-9CF2-70C2C051DA36}" type="pres">
      <dgm:prSet presAssocID="{8470A9F0-88D3-4280-B687-56726D8FB7FE}" presName="compositeShape" presStyleCnt="0">
        <dgm:presLayoutVars>
          <dgm:chMax val="7"/>
          <dgm:dir/>
          <dgm:resizeHandles val="exact"/>
        </dgm:presLayoutVars>
      </dgm:prSet>
      <dgm:spPr/>
    </dgm:pt>
    <dgm:pt modelId="{EA636AC9-5670-4ABB-9354-541760D900C9}" type="pres">
      <dgm:prSet presAssocID="{8470A9F0-88D3-4280-B687-56726D8FB7FE}" presName="wedge1" presStyleLbl="node1" presStyleIdx="0" presStyleCnt="3"/>
      <dgm:spPr/>
      <dgm:t>
        <a:bodyPr/>
        <a:lstStyle/>
        <a:p>
          <a:endParaRPr lang="en-US"/>
        </a:p>
      </dgm:t>
    </dgm:pt>
    <dgm:pt modelId="{42D2A276-7259-43A5-9591-B6F44CDF8F98}" type="pres">
      <dgm:prSet presAssocID="{8470A9F0-88D3-4280-B687-56726D8FB7FE}" presName="dummy1a" presStyleCnt="0"/>
      <dgm:spPr/>
    </dgm:pt>
    <dgm:pt modelId="{7357D5AC-02BE-4C14-8956-38A5C5D72BA4}" type="pres">
      <dgm:prSet presAssocID="{8470A9F0-88D3-4280-B687-56726D8FB7FE}" presName="dummy1b" presStyleCnt="0"/>
      <dgm:spPr/>
    </dgm:pt>
    <dgm:pt modelId="{0F96B4AD-BB28-4B7A-9184-54311A7172C2}" type="pres">
      <dgm:prSet presAssocID="{8470A9F0-88D3-4280-B687-56726D8FB7F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88A5D-3B5E-41F3-AFE5-056E6BF20AA3}" type="pres">
      <dgm:prSet presAssocID="{8470A9F0-88D3-4280-B687-56726D8FB7FE}" presName="wedge2" presStyleLbl="node1" presStyleIdx="1" presStyleCnt="3"/>
      <dgm:spPr/>
      <dgm:t>
        <a:bodyPr/>
        <a:lstStyle/>
        <a:p>
          <a:endParaRPr lang="en-US"/>
        </a:p>
      </dgm:t>
    </dgm:pt>
    <dgm:pt modelId="{957CB96E-A45B-4FDC-8ECB-2C5EC166F41C}" type="pres">
      <dgm:prSet presAssocID="{8470A9F0-88D3-4280-B687-56726D8FB7FE}" presName="dummy2a" presStyleCnt="0"/>
      <dgm:spPr/>
    </dgm:pt>
    <dgm:pt modelId="{41C9157E-1F71-481A-B69D-9CDEC39386D5}" type="pres">
      <dgm:prSet presAssocID="{8470A9F0-88D3-4280-B687-56726D8FB7FE}" presName="dummy2b" presStyleCnt="0"/>
      <dgm:spPr/>
    </dgm:pt>
    <dgm:pt modelId="{BE164979-24BE-405F-8562-2B6B91719FBA}" type="pres">
      <dgm:prSet presAssocID="{8470A9F0-88D3-4280-B687-56726D8FB7F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F6F8F-66EC-4283-9E03-3DD4FFFB11CE}" type="pres">
      <dgm:prSet presAssocID="{8470A9F0-88D3-4280-B687-56726D8FB7FE}" presName="wedge3" presStyleLbl="node1" presStyleIdx="2" presStyleCnt="3"/>
      <dgm:spPr/>
      <dgm:t>
        <a:bodyPr/>
        <a:lstStyle/>
        <a:p>
          <a:endParaRPr lang="en-US"/>
        </a:p>
      </dgm:t>
    </dgm:pt>
    <dgm:pt modelId="{BFA359CB-6985-46FF-8B87-19F39B04D929}" type="pres">
      <dgm:prSet presAssocID="{8470A9F0-88D3-4280-B687-56726D8FB7FE}" presName="dummy3a" presStyleCnt="0"/>
      <dgm:spPr/>
    </dgm:pt>
    <dgm:pt modelId="{C71F8E2D-9C26-4F33-897C-6D2F78CC7854}" type="pres">
      <dgm:prSet presAssocID="{8470A9F0-88D3-4280-B687-56726D8FB7FE}" presName="dummy3b" presStyleCnt="0"/>
      <dgm:spPr/>
    </dgm:pt>
    <dgm:pt modelId="{8FD66305-435B-4C3A-83B3-C80E0CCA1B87}" type="pres">
      <dgm:prSet presAssocID="{8470A9F0-88D3-4280-B687-56726D8FB7F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7CD12-3DA9-4E67-B257-BEAEED21343B}" type="pres">
      <dgm:prSet presAssocID="{2D2A25C4-C731-4922-AC8C-33833AFC3561}" presName="arrowWedge1" presStyleLbl="fgSibTrans2D1" presStyleIdx="0" presStyleCnt="3"/>
      <dgm:spPr/>
    </dgm:pt>
    <dgm:pt modelId="{1BDB3F39-66A9-41A7-95C8-7A5B84AEC4A1}" type="pres">
      <dgm:prSet presAssocID="{C9A7C311-65A3-4AFD-9E1A-30CE2EB074D4}" presName="arrowWedge2" presStyleLbl="fgSibTrans2D1" presStyleIdx="1" presStyleCnt="3"/>
      <dgm:spPr/>
    </dgm:pt>
    <dgm:pt modelId="{8FF75DE7-23B0-49DC-8629-01B9973766A2}" type="pres">
      <dgm:prSet presAssocID="{184E6057-6354-45FE-82EC-C61C4C42F295}" presName="arrowWedge3" presStyleLbl="fgSibTrans2D1" presStyleIdx="2" presStyleCnt="3"/>
      <dgm:spPr/>
    </dgm:pt>
  </dgm:ptLst>
  <dgm:cxnLst>
    <dgm:cxn modelId="{9CD3C441-36D0-41C8-AC82-2135D87D9BC8}" type="presOf" srcId="{A42DE210-5639-45CB-96CB-80890D84A5AF}" destId="{0F96B4AD-BB28-4B7A-9184-54311A7172C2}" srcOrd="1" destOrd="0" presId="urn:microsoft.com/office/officeart/2005/8/layout/cycle8"/>
    <dgm:cxn modelId="{0158BEA8-7A91-434B-81FA-A1A72C8AE988}" srcId="{8470A9F0-88D3-4280-B687-56726D8FB7FE}" destId="{FDC5CFEA-837C-44D1-B246-AFB295566288}" srcOrd="1" destOrd="0" parTransId="{06638E53-8F7E-4BF9-ADF9-77138C2E91EF}" sibTransId="{C9A7C311-65A3-4AFD-9E1A-30CE2EB074D4}"/>
    <dgm:cxn modelId="{163F52B2-1C1F-4CC8-9324-1CAD0375A37A}" type="presOf" srcId="{A42DE210-5639-45CB-96CB-80890D84A5AF}" destId="{EA636AC9-5670-4ABB-9354-541760D900C9}" srcOrd="0" destOrd="0" presId="urn:microsoft.com/office/officeart/2005/8/layout/cycle8"/>
    <dgm:cxn modelId="{66F8B11D-147A-4F2B-9B30-339577FF36A7}" srcId="{8470A9F0-88D3-4280-B687-56726D8FB7FE}" destId="{A42DE210-5639-45CB-96CB-80890D84A5AF}" srcOrd="0" destOrd="0" parTransId="{0A8D5D21-7359-4967-939A-8C22160D2CA4}" sibTransId="{2D2A25C4-C731-4922-AC8C-33833AFC3561}"/>
    <dgm:cxn modelId="{8FD600E1-1110-402C-93A4-641253340833}" srcId="{8470A9F0-88D3-4280-B687-56726D8FB7FE}" destId="{18F96C1D-5BA4-400A-8B39-A530E2D8147D}" srcOrd="2" destOrd="0" parTransId="{ECC3C7C9-CCDC-4677-8D30-19951A9C34D2}" sibTransId="{184E6057-6354-45FE-82EC-C61C4C42F295}"/>
    <dgm:cxn modelId="{6F2B7FDF-4B8C-4B7C-8C4B-EA913A0E116F}" type="presOf" srcId="{18F96C1D-5BA4-400A-8B39-A530E2D8147D}" destId="{D4BF6F8F-66EC-4283-9E03-3DD4FFFB11CE}" srcOrd="0" destOrd="0" presId="urn:microsoft.com/office/officeart/2005/8/layout/cycle8"/>
    <dgm:cxn modelId="{D5605CCA-EE0F-432A-99A3-5E2DA59BE00A}" type="presOf" srcId="{18F96C1D-5BA4-400A-8B39-A530E2D8147D}" destId="{8FD66305-435B-4C3A-83B3-C80E0CCA1B87}" srcOrd="1" destOrd="0" presId="urn:microsoft.com/office/officeart/2005/8/layout/cycle8"/>
    <dgm:cxn modelId="{99E3DB0D-C9F8-4567-99FC-E67D5DF78E3A}" type="presOf" srcId="{FDC5CFEA-837C-44D1-B246-AFB295566288}" destId="{BE164979-24BE-405F-8562-2B6B91719FBA}" srcOrd="1" destOrd="0" presId="urn:microsoft.com/office/officeart/2005/8/layout/cycle8"/>
    <dgm:cxn modelId="{2D5C2EA3-93C0-47AC-87B5-26B5BB4B3618}" type="presOf" srcId="{FDC5CFEA-837C-44D1-B246-AFB295566288}" destId="{12F88A5D-3B5E-41F3-AFE5-056E6BF20AA3}" srcOrd="0" destOrd="0" presId="urn:microsoft.com/office/officeart/2005/8/layout/cycle8"/>
    <dgm:cxn modelId="{734B41E5-1518-4F80-860C-9130F2892214}" type="presOf" srcId="{8470A9F0-88D3-4280-B687-56726D8FB7FE}" destId="{9A8D781F-ACDD-4E40-9CF2-70C2C051DA36}" srcOrd="0" destOrd="0" presId="urn:microsoft.com/office/officeart/2005/8/layout/cycle8"/>
    <dgm:cxn modelId="{352E52A2-0236-47E0-AD36-86755FDEE2B6}" type="presParOf" srcId="{9A8D781F-ACDD-4E40-9CF2-70C2C051DA36}" destId="{EA636AC9-5670-4ABB-9354-541760D900C9}" srcOrd="0" destOrd="0" presId="urn:microsoft.com/office/officeart/2005/8/layout/cycle8"/>
    <dgm:cxn modelId="{AA65F301-58A4-4AF1-9C74-3DE2F4612DCF}" type="presParOf" srcId="{9A8D781F-ACDD-4E40-9CF2-70C2C051DA36}" destId="{42D2A276-7259-43A5-9591-B6F44CDF8F98}" srcOrd="1" destOrd="0" presId="urn:microsoft.com/office/officeart/2005/8/layout/cycle8"/>
    <dgm:cxn modelId="{E5FE143A-D2AF-42F4-A4E1-B2B69C6E3405}" type="presParOf" srcId="{9A8D781F-ACDD-4E40-9CF2-70C2C051DA36}" destId="{7357D5AC-02BE-4C14-8956-38A5C5D72BA4}" srcOrd="2" destOrd="0" presId="urn:microsoft.com/office/officeart/2005/8/layout/cycle8"/>
    <dgm:cxn modelId="{769BA659-CA4E-486E-9B04-57BAB7719BF7}" type="presParOf" srcId="{9A8D781F-ACDD-4E40-9CF2-70C2C051DA36}" destId="{0F96B4AD-BB28-4B7A-9184-54311A7172C2}" srcOrd="3" destOrd="0" presId="urn:microsoft.com/office/officeart/2005/8/layout/cycle8"/>
    <dgm:cxn modelId="{FE085007-1EB1-4242-9450-9288E8EC2B5D}" type="presParOf" srcId="{9A8D781F-ACDD-4E40-9CF2-70C2C051DA36}" destId="{12F88A5D-3B5E-41F3-AFE5-056E6BF20AA3}" srcOrd="4" destOrd="0" presId="urn:microsoft.com/office/officeart/2005/8/layout/cycle8"/>
    <dgm:cxn modelId="{CB44DACC-A6FB-4CFC-AB57-41950EA5A9FA}" type="presParOf" srcId="{9A8D781F-ACDD-4E40-9CF2-70C2C051DA36}" destId="{957CB96E-A45B-4FDC-8ECB-2C5EC166F41C}" srcOrd="5" destOrd="0" presId="urn:microsoft.com/office/officeart/2005/8/layout/cycle8"/>
    <dgm:cxn modelId="{7BC5F2B9-5A03-44C5-B947-80B0B383AF69}" type="presParOf" srcId="{9A8D781F-ACDD-4E40-9CF2-70C2C051DA36}" destId="{41C9157E-1F71-481A-B69D-9CDEC39386D5}" srcOrd="6" destOrd="0" presId="urn:microsoft.com/office/officeart/2005/8/layout/cycle8"/>
    <dgm:cxn modelId="{AAC9E38E-FD54-4F62-A07D-DA28C37ECA7B}" type="presParOf" srcId="{9A8D781F-ACDD-4E40-9CF2-70C2C051DA36}" destId="{BE164979-24BE-405F-8562-2B6B91719FBA}" srcOrd="7" destOrd="0" presId="urn:microsoft.com/office/officeart/2005/8/layout/cycle8"/>
    <dgm:cxn modelId="{251A98D4-268D-426C-B07A-845E3B809A25}" type="presParOf" srcId="{9A8D781F-ACDD-4E40-9CF2-70C2C051DA36}" destId="{D4BF6F8F-66EC-4283-9E03-3DD4FFFB11CE}" srcOrd="8" destOrd="0" presId="urn:microsoft.com/office/officeart/2005/8/layout/cycle8"/>
    <dgm:cxn modelId="{E3A16FF4-B557-4ADF-B85E-88CC1D7487A6}" type="presParOf" srcId="{9A8D781F-ACDD-4E40-9CF2-70C2C051DA36}" destId="{BFA359CB-6985-46FF-8B87-19F39B04D929}" srcOrd="9" destOrd="0" presId="urn:microsoft.com/office/officeart/2005/8/layout/cycle8"/>
    <dgm:cxn modelId="{06CC3075-C8AD-4719-9AFA-9F88C6B0F9F6}" type="presParOf" srcId="{9A8D781F-ACDD-4E40-9CF2-70C2C051DA36}" destId="{C71F8E2D-9C26-4F33-897C-6D2F78CC7854}" srcOrd="10" destOrd="0" presId="urn:microsoft.com/office/officeart/2005/8/layout/cycle8"/>
    <dgm:cxn modelId="{8800A089-3CFB-432C-8B60-4EF83BF4C6E1}" type="presParOf" srcId="{9A8D781F-ACDD-4E40-9CF2-70C2C051DA36}" destId="{8FD66305-435B-4C3A-83B3-C80E0CCA1B87}" srcOrd="11" destOrd="0" presId="urn:microsoft.com/office/officeart/2005/8/layout/cycle8"/>
    <dgm:cxn modelId="{A36BF6F8-4A30-483C-97C9-043810AE0A58}" type="presParOf" srcId="{9A8D781F-ACDD-4E40-9CF2-70C2C051DA36}" destId="{8287CD12-3DA9-4E67-B257-BEAEED21343B}" srcOrd="12" destOrd="0" presId="urn:microsoft.com/office/officeart/2005/8/layout/cycle8"/>
    <dgm:cxn modelId="{BAC13CBF-95C1-411E-BC0C-0DC702FFC9F1}" type="presParOf" srcId="{9A8D781F-ACDD-4E40-9CF2-70C2C051DA36}" destId="{1BDB3F39-66A9-41A7-95C8-7A5B84AEC4A1}" srcOrd="13" destOrd="0" presId="urn:microsoft.com/office/officeart/2005/8/layout/cycle8"/>
    <dgm:cxn modelId="{C3340CCC-D833-4EA7-88EF-DFC0D224BBB5}" type="presParOf" srcId="{9A8D781F-ACDD-4E40-9CF2-70C2C051DA36}" destId="{8FF75DE7-23B0-49DC-8629-01B9973766A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4C83DC-A210-41B5-8DAF-5C4B6E2F30A2}" type="doc">
      <dgm:prSet loTypeId="urn:microsoft.com/office/officeart/2005/8/layout/vList2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4B15443-D52E-4F47-8171-4580229A977B}">
      <dgm:prSet phldrT="[Text]" custT="1"/>
      <dgm:spPr/>
      <dgm:t>
        <a:bodyPr/>
        <a:lstStyle/>
        <a:p>
          <a:r>
            <a:rPr lang="ro-RO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Activități generale organizate de personalul PROEDUS</a:t>
          </a:r>
          <a:endParaRPr lang="en-US" sz="3200" dirty="0"/>
        </a:p>
      </dgm:t>
    </dgm:pt>
    <dgm:pt modelId="{C1AF4026-03EC-4542-B6AA-3B3225DB90D7}" type="parTrans" cxnId="{0DEDA98B-4A88-480C-A2CA-3A746DAD88E0}">
      <dgm:prSet/>
      <dgm:spPr/>
      <dgm:t>
        <a:bodyPr/>
        <a:lstStyle/>
        <a:p>
          <a:endParaRPr lang="en-US"/>
        </a:p>
      </dgm:t>
    </dgm:pt>
    <dgm:pt modelId="{17BB36F4-B37B-483C-AD60-F9F0DAC3ACA7}" type="sibTrans" cxnId="{0DEDA98B-4A88-480C-A2CA-3A746DAD88E0}">
      <dgm:prSet/>
      <dgm:spPr/>
      <dgm:t>
        <a:bodyPr/>
        <a:lstStyle/>
        <a:p>
          <a:endParaRPr lang="en-US"/>
        </a:p>
      </dgm:t>
    </dgm:pt>
    <dgm:pt modelId="{F051EB18-C0F4-4439-87B0-2DC7EF49CCF8}" type="pres">
      <dgm:prSet presAssocID="{224C83DC-A210-41B5-8DAF-5C4B6E2F30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4158A-4720-4C92-A2D6-D4FB02794B74}" type="pres">
      <dgm:prSet presAssocID="{44B15443-D52E-4F47-8171-4580229A977B}" presName="parentText" presStyleLbl="node1" presStyleIdx="0" presStyleCnt="1" custLinFactNeighborX="-1389" custLinFactNeighborY="-192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DA98B-4A88-480C-A2CA-3A746DAD88E0}" srcId="{224C83DC-A210-41B5-8DAF-5C4B6E2F30A2}" destId="{44B15443-D52E-4F47-8171-4580229A977B}" srcOrd="0" destOrd="0" parTransId="{C1AF4026-03EC-4542-B6AA-3B3225DB90D7}" sibTransId="{17BB36F4-B37B-483C-AD60-F9F0DAC3ACA7}"/>
    <dgm:cxn modelId="{0FA9CE33-BD34-40D7-873E-D0F0CC77CA81}" type="presOf" srcId="{44B15443-D52E-4F47-8171-4580229A977B}" destId="{E214158A-4720-4C92-A2D6-D4FB02794B74}" srcOrd="0" destOrd="0" presId="urn:microsoft.com/office/officeart/2005/8/layout/vList2"/>
    <dgm:cxn modelId="{FAB5ADB0-F844-4CD1-BFFE-80432306A977}" type="presOf" srcId="{224C83DC-A210-41B5-8DAF-5C4B6E2F30A2}" destId="{F051EB18-C0F4-4439-87B0-2DC7EF49CCF8}" srcOrd="0" destOrd="0" presId="urn:microsoft.com/office/officeart/2005/8/layout/vList2"/>
    <dgm:cxn modelId="{2A72BBE7-FFB9-455F-91B1-0EEFF9A42603}" type="presParOf" srcId="{F051EB18-C0F4-4439-87B0-2DC7EF49CCF8}" destId="{E214158A-4720-4C92-A2D6-D4FB02794B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A0340B-D747-43BE-B385-57F6A3723274}" type="doc">
      <dgm:prSet loTypeId="urn:microsoft.com/office/officeart/2005/8/layout/list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o-RO"/>
        </a:p>
      </dgm:t>
    </dgm:pt>
    <dgm:pt modelId="{7058044E-40FB-40F8-8BF0-87C5F0361BCD}">
      <dgm:prSet phldrT="[Text]" custT="1"/>
      <dgm:spPr/>
      <dgm:t>
        <a:bodyPr/>
        <a:lstStyle/>
        <a:p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Cursul I - Managementul activităților extra-curriculare și non-formale</a:t>
          </a:r>
          <a:endParaRPr lang="ro-RO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91D1C-311E-4A8A-B111-A347DE8CEB96}" type="parTrans" cxnId="{FA310705-436D-49E1-ACD9-1E618D0D3C82}">
      <dgm:prSet/>
      <dgm:spPr/>
      <dgm:t>
        <a:bodyPr/>
        <a:lstStyle/>
        <a:p>
          <a:endParaRPr lang="ro-RO"/>
        </a:p>
      </dgm:t>
    </dgm:pt>
    <dgm:pt modelId="{D6163593-439A-432F-AB1E-607C4C5C46AD}" type="sibTrans" cxnId="{FA310705-436D-49E1-ACD9-1E618D0D3C82}">
      <dgm:prSet/>
      <dgm:spPr/>
      <dgm:t>
        <a:bodyPr/>
        <a:lstStyle/>
        <a:p>
          <a:endParaRPr lang="ro-RO"/>
        </a:p>
      </dgm:t>
    </dgm:pt>
    <dgm:pt modelId="{B0D2B6D8-C7BE-49C2-AB75-AEB93355E683}">
      <dgm:prSet phldrT="[Text]" custT="1"/>
      <dgm:spPr/>
      <dgm:t>
        <a:bodyPr/>
        <a:lstStyle/>
        <a:p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Cursul II - Educația caracterului în profilul de competențe al elevilor</a:t>
          </a:r>
          <a:endParaRPr lang="ro-RO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B00F2-9E28-4E74-B6ED-C6F8D56099B7}" type="parTrans" cxnId="{51B633DF-9C7E-4137-8201-A477EB075DB6}">
      <dgm:prSet/>
      <dgm:spPr/>
      <dgm:t>
        <a:bodyPr/>
        <a:lstStyle/>
        <a:p>
          <a:endParaRPr lang="ro-RO"/>
        </a:p>
      </dgm:t>
    </dgm:pt>
    <dgm:pt modelId="{621828F1-AA26-4B7D-981B-CE5346B31AAC}" type="sibTrans" cxnId="{51B633DF-9C7E-4137-8201-A477EB075DB6}">
      <dgm:prSet/>
      <dgm:spPr/>
      <dgm:t>
        <a:bodyPr/>
        <a:lstStyle/>
        <a:p>
          <a:endParaRPr lang="ro-RO"/>
        </a:p>
      </dgm:t>
    </dgm:pt>
    <dgm:pt modelId="{B94AA9B7-7394-42BD-9E78-73D02DF47818}">
      <dgm:prSet phldrT="[Text]" custT="1"/>
      <dgm:spPr/>
      <dgm:t>
        <a:bodyPr/>
        <a:lstStyle/>
        <a:p>
          <a:r>
            <a:rPr lang="ro-RO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Cursul III - Managementul comunicării în gestionarea clasei de elevi</a:t>
          </a:r>
          <a:endParaRPr lang="ro-RO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B286A-C3D4-49EB-B7C7-B832EFD2AA39}" type="parTrans" cxnId="{5CA11A7C-D68A-4649-A50C-BDAED30A497E}">
      <dgm:prSet/>
      <dgm:spPr/>
      <dgm:t>
        <a:bodyPr/>
        <a:lstStyle/>
        <a:p>
          <a:endParaRPr lang="ro-RO"/>
        </a:p>
      </dgm:t>
    </dgm:pt>
    <dgm:pt modelId="{FFBD67FE-8ED1-4B8A-BB72-8553FB4A1EF2}" type="sibTrans" cxnId="{5CA11A7C-D68A-4649-A50C-BDAED30A497E}">
      <dgm:prSet/>
      <dgm:spPr/>
      <dgm:t>
        <a:bodyPr/>
        <a:lstStyle/>
        <a:p>
          <a:endParaRPr lang="ro-RO"/>
        </a:p>
      </dgm:t>
    </dgm:pt>
    <dgm:pt modelId="{48512064-CCDE-42F5-A61E-EB102C102450}" type="pres">
      <dgm:prSet presAssocID="{3BA0340B-D747-43BE-B385-57F6A3723274}" presName="linear" presStyleCnt="0">
        <dgm:presLayoutVars>
          <dgm:dir/>
          <dgm:animLvl val="lvl"/>
          <dgm:resizeHandles val="exact"/>
        </dgm:presLayoutVars>
      </dgm:prSet>
      <dgm:spPr/>
    </dgm:pt>
    <dgm:pt modelId="{4C75FF01-4957-40DD-8BCF-B21E81E27290}" type="pres">
      <dgm:prSet presAssocID="{7058044E-40FB-40F8-8BF0-87C5F0361BCD}" presName="parentLin" presStyleCnt="0"/>
      <dgm:spPr/>
    </dgm:pt>
    <dgm:pt modelId="{24DE4B53-0D01-4696-91A9-818F276F6BF5}" type="pres">
      <dgm:prSet presAssocID="{7058044E-40FB-40F8-8BF0-87C5F0361BCD}" presName="parentLeftMargin" presStyleLbl="node1" presStyleIdx="0" presStyleCnt="3"/>
      <dgm:spPr/>
    </dgm:pt>
    <dgm:pt modelId="{0F31986F-FA5F-497F-917A-540CD0F69B77}" type="pres">
      <dgm:prSet presAssocID="{7058044E-40FB-40F8-8BF0-87C5F0361BCD}" presName="parentText" presStyleLbl="node1" presStyleIdx="0" presStyleCnt="3" custScaleX="120898" custLinFactNeighborX="-6731" custLinFactNeighborY="18067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56D66D5-9F06-49E8-B0EC-49E23D4DB3B7}" type="pres">
      <dgm:prSet presAssocID="{7058044E-40FB-40F8-8BF0-87C5F0361BCD}" presName="negativeSpace" presStyleCnt="0"/>
      <dgm:spPr/>
    </dgm:pt>
    <dgm:pt modelId="{E65E29C9-8530-44D5-98A2-AA0845D2436E}" type="pres">
      <dgm:prSet presAssocID="{7058044E-40FB-40F8-8BF0-87C5F0361BCD}" presName="childText" presStyleLbl="conFgAcc1" presStyleIdx="0" presStyleCnt="3" custLinFactNeighborX="0" custLinFactNeighborY="2046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95C51D6C-53DE-4339-B82A-B2472ABCAB65}" type="pres">
      <dgm:prSet presAssocID="{D6163593-439A-432F-AB1E-607C4C5C46AD}" presName="spaceBetweenRectangles" presStyleCnt="0"/>
      <dgm:spPr/>
    </dgm:pt>
    <dgm:pt modelId="{9A525263-C2C7-4E54-9141-8D81FA16E48C}" type="pres">
      <dgm:prSet presAssocID="{B0D2B6D8-C7BE-49C2-AB75-AEB93355E683}" presName="parentLin" presStyleCnt="0"/>
      <dgm:spPr/>
    </dgm:pt>
    <dgm:pt modelId="{8F565B0C-4877-4047-ABC1-49061A5B3E1B}" type="pres">
      <dgm:prSet presAssocID="{B0D2B6D8-C7BE-49C2-AB75-AEB93355E683}" presName="parentLeftMargin" presStyleLbl="node1" presStyleIdx="0" presStyleCnt="3"/>
      <dgm:spPr/>
    </dgm:pt>
    <dgm:pt modelId="{01030F8D-EFEF-4AC1-B4E0-974FE87129AF}" type="pres">
      <dgm:prSet presAssocID="{B0D2B6D8-C7BE-49C2-AB75-AEB93355E683}" presName="parentText" presStyleLbl="node1" presStyleIdx="1" presStyleCnt="3" custScaleX="120892" custLinFactNeighborX="-6731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622D9DC-3700-4F84-AC11-9EB9E44E21E8}" type="pres">
      <dgm:prSet presAssocID="{B0D2B6D8-C7BE-49C2-AB75-AEB93355E683}" presName="negativeSpace" presStyleCnt="0"/>
      <dgm:spPr/>
    </dgm:pt>
    <dgm:pt modelId="{DEFABF3F-76B9-4227-9B27-D7DECEDF751E}" type="pres">
      <dgm:prSet presAssocID="{B0D2B6D8-C7BE-49C2-AB75-AEB93355E683}" presName="childText" presStyleLbl="conFgAcc1" presStyleIdx="1" presStyleCnt="3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287D4D09-EE37-4B2B-92FD-87FC07D615B5}" type="pres">
      <dgm:prSet presAssocID="{621828F1-AA26-4B7D-981B-CE5346B31AAC}" presName="spaceBetweenRectangles" presStyleCnt="0"/>
      <dgm:spPr/>
    </dgm:pt>
    <dgm:pt modelId="{F3A73410-A31B-4E27-8859-B78B7474E846}" type="pres">
      <dgm:prSet presAssocID="{B94AA9B7-7394-42BD-9E78-73D02DF47818}" presName="parentLin" presStyleCnt="0"/>
      <dgm:spPr/>
    </dgm:pt>
    <dgm:pt modelId="{35A98F75-FBFF-4EFF-AFF1-0CC4EA1ACBDC}" type="pres">
      <dgm:prSet presAssocID="{B94AA9B7-7394-42BD-9E78-73D02DF47818}" presName="parentLeftMargin" presStyleLbl="node1" presStyleIdx="1" presStyleCnt="3"/>
      <dgm:spPr/>
    </dgm:pt>
    <dgm:pt modelId="{BD084DD5-6F71-4306-AA3A-49D7DC3C2D11}" type="pres">
      <dgm:prSet presAssocID="{B94AA9B7-7394-42BD-9E78-73D02DF47818}" presName="parentText" presStyleLbl="node1" presStyleIdx="2" presStyleCnt="3" custScaleX="120898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DCFE29E-0195-4CF5-B6EA-407666C65BA5}" type="pres">
      <dgm:prSet presAssocID="{B94AA9B7-7394-42BD-9E78-73D02DF47818}" presName="negativeSpace" presStyleCnt="0"/>
      <dgm:spPr/>
    </dgm:pt>
    <dgm:pt modelId="{1A3CC95E-1D2F-48FA-BC9E-E201723CAFB0}" type="pres">
      <dgm:prSet presAssocID="{B94AA9B7-7394-42BD-9E78-73D02DF47818}" presName="childText" presStyleLbl="conFgAcc1" presStyleIdx="2" presStyleCnt="3" custLinFactNeighborX="665" custLinFactNeighborY="-19206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</dgm:ptLst>
  <dgm:cxnLst>
    <dgm:cxn modelId="{51A052AE-64D9-447C-9A06-EE4CC8B283B3}" type="presOf" srcId="{B0D2B6D8-C7BE-49C2-AB75-AEB93355E683}" destId="{8F565B0C-4877-4047-ABC1-49061A5B3E1B}" srcOrd="0" destOrd="0" presId="urn:microsoft.com/office/officeart/2005/8/layout/list1"/>
    <dgm:cxn modelId="{3C5F202A-3186-48D4-9762-CD229547E10D}" type="presOf" srcId="{7058044E-40FB-40F8-8BF0-87C5F0361BCD}" destId="{24DE4B53-0D01-4696-91A9-818F276F6BF5}" srcOrd="0" destOrd="0" presId="urn:microsoft.com/office/officeart/2005/8/layout/list1"/>
    <dgm:cxn modelId="{6D32EB4D-B40C-4AA2-AB38-5B05723C66BC}" type="presOf" srcId="{B94AA9B7-7394-42BD-9E78-73D02DF47818}" destId="{35A98F75-FBFF-4EFF-AFF1-0CC4EA1ACBDC}" srcOrd="0" destOrd="0" presId="urn:microsoft.com/office/officeart/2005/8/layout/list1"/>
    <dgm:cxn modelId="{67AA22E6-9AD8-43E8-9408-6E2F716CA3C3}" type="presOf" srcId="{7058044E-40FB-40F8-8BF0-87C5F0361BCD}" destId="{0F31986F-FA5F-497F-917A-540CD0F69B77}" srcOrd="1" destOrd="0" presId="urn:microsoft.com/office/officeart/2005/8/layout/list1"/>
    <dgm:cxn modelId="{5CA11A7C-D68A-4649-A50C-BDAED30A497E}" srcId="{3BA0340B-D747-43BE-B385-57F6A3723274}" destId="{B94AA9B7-7394-42BD-9E78-73D02DF47818}" srcOrd="2" destOrd="0" parTransId="{5ABB286A-C3D4-49EB-B7C7-B832EFD2AA39}" sibTransId="{FFBD67FE-8ED1-4B8A-BB72-8553FB4A1EF2}"/>
    <dgm:cxn modelId="{EA26434A-86C8-47D3-A0C6-042132836650}" type="presOf" srcId="{B0D2B6D8-C7BE-49C2-AB75-AEB93355E683}" destId="{01030F8D-EFEF-4AC1-B4E0-974FE87129AF}" srcOrd="1" destOrd="0" presId="urn:microsoft.com/office/officeart/2005/8/layout/list1"/>
    <dgm:cxn modelId="{51B633DF-9C7E-4137-8201-A477EB075DB6}" srcId="{3BA0340B-D747-43BE-B385-57F6A3723274}" destId="{B0D2B6D8-C7BE-49C2-AB75-AEB93355E683}" srcOrd="1" destOrd="0" parTransId="{B64B00F2-9E28-4E74-B6ED-C6F8D56099B7}" sibTransId="{621828F1-AA26-4B7D-981B-CE5346B31AAC}"/>
    <dgm:cxn modelId="{F6B16D5C-C518-4AB1-B751-DA92B747FF12}" type="presOf" srcId="{3BA0340B-D747-43BE-B385-57F6A3723274}" destId="{48512064-CCDE-42F5-A61E-EB102C102450}" srcOrd="0" destOrd="0" presId="urn:microsoft.com/office/officeart/2005/8/layout/list1"/>
    <dgm:cxn modelId="{FA310705-436D-49E1-ACD9-1E618D0D3C82}" srcId="{3BA0340B-D747-43BE-B385-57F6A3723274}" destId="{7058044E-40FB-40F8-8BF0-87C5F0361BCD}" srcOrd="0" destOrd="0" parTransId="{59D91D1C-311E-4A8A-B111-A347DE8CEB96}" sibTransId="{D6163593-439A-432F-AB1E-607C4C5C46AD}"/>
    <dgm:cxn modelId="{36F2E302-DAAD-44DE-B753-9E9DF92C35F3}" type="presOf" srcId="{B94AA9B7-7394-42BD-9E78-73D02DF47818}" destId="{BD084DD5-6F71-4306-AA3A-49D7DC3C2D11}" srcOrd="1" destOrd="0" presId="urn:microsoft.com/office/officeart/2005/8/layout/list1"/>
    <dgm:cxn modelId="{259299CE-1E70-440B-86A2-3CB4200F1DC7}" type="presParOf" srcId="{48512064-CCDE-42F5-A61E-EB102C102450}" destId="{4C75FF01-4957-40DD-8BCF-B21E81E27290}" srcOrd="0" destOrd="0" presId="urn:microsoft.com/office/officeart/2005/8/layout/list1"/>
    <dgm:cxn modelId="{331CAB2C-503F-49D1-801E-F9200A6D98F9}" type="presParOf" srcId="{4C75FF01-4957-40DD-8BCF-B21E81E27290}" destId="{24DE4B53-0D01-4696-91A9-818F276F6BF5}" srcOrd="0" destOrd="0" presId="urn:microsoft.com/office/officeart/2005/8/layout/list1"/>
    <dgm:cxn modelId="{342A274D-3CD9-4546-A997-9717F814E9DC}" type="presParOf" srcId="{4C75FF01-4957-40DD-8BCF-B21E81E27290}" destId="{0F31986F-FA5F-497F-917A-540CD0F69B77}" srcOrd="1" destOrd="0" presId="urn:microsoft.com/office/officeart/2005/8/layout/list1"/>
    <dgm:cxn modelId="{60AE950A-2B59-4BCA-8278-3C6DF0BB5273}" type="presParOf" srcId="{48512064-CCDE-42F5-A61E-EB102C102450}" destId="{C56D66D5-9F06-49E8-B0EC-49E23D4DB3B7}" srcOrd="1" destOrd="0" presId="urn:microsoft.com/office/officeart/2005/8/layout/list1"/>
    <dgm:cxn modelId="{4C16C144-9AEE-4A60-A409-AA76C53EA9A6}" type="presParOf" srcId="{48512064-CCDE-42F5-A61E-EB102C102450}" destId="{E65E29C9-8530-44D5-98A2-AA0845D2436E}" srcOrd="2" destOrd="0" presId="urn:microsoft.com/office/officeart/2005/8/layout/list1"/>
    <dgm:cxn modelId="{7B9DF729-B3A0-4C1A-863F-6C458E9A4189}" type="presParOf" srcId="{48512064-CCDE-42F5-A61E-EB102C102450}" destId="{95C51D6C-53DE-4339-B82A-B2472ABCAB65}" srcOrd="3" destOrd="0" presId="urn:microsoft.com/office/officeart/2005/8/layout/list1"/>
    <dgm:cxn modelId="{9264EE9A-35BD-4D61-8696-3D86F1398E85}" type="presParOf" srcId="{48512064-CCDE-42F5-A61E-EB102C102450}" destId="{9A525263-C2C7-4E54-9141-8D81FA16E48C}" srcOrd="4" destOrd="0" presId="urn:microsoft.com/office/officeart/2005/8/layout/list1"/>
    <dgm:cxn modelId="{94BF753A-E2AE-4076-B01D-7ABCA3FEA783}" type="presParOf" srcId="{9A525263-C2C7-4E54-9141-8D81FA16E48C}" destId="{8F565B0C-4877-4047-ABC1-49061A5B3E1B}" srcOrd="0" destOrd="0" presId="urn:microsoft.com/office/officeart/2005/8/layout/list1"/>
    <dgm:cxn modelId="{500A9A3B-C0DC-4778-900F-D34AB2FE119E}" type="presParOf" srcId="{9A525263-C2C7-4E54-9141-8D81FA16E48C}" destId="{01030F8D-EFEF-4AC1-B4E0-974FE87129AF}" srcOrd="1" destOrd="0" presId="urn:microsoft.com/office/officeart/2005/8/layout/list1"/>
    <dgm:cxn modelId="{9667AEBB-FC30-4895-AD36-155602B8C73E}" type="presParOf" srcId="{48512064-CCDE-42F5-A61E-EB102C102450}" destId="{D622D9DC-3700-4F84-AC11-9EB9E44E21E8}" srcOrd="5" destOrd="0" presId="urn:microsoft.com/office/officeart/2005/8/layout/list1"/>
    <dgm:cxn modelId="{A6ACABBF-9E31-408E-960C-BC947C8131FD}" type="presParOf" srcId="{48512064-CCDE-42F5-A61E-EB102C102450}" destId="{DEFABF3F-76B9-4227-9B27-D7DECEDF751E}" srcOrd="6" destOrd="0" presId="urn:microsoft.com/office/officeart/2005/8/layout/list1"/>
    <dgm:cxn modelId="{3CF99603-0773-44D5-8004-9499C6652B69}" type="presParOf" srcId="{48512064-CCDE-42F5-A61E-EB102C102450}" destId="{287D4D09-EE37-4B2B-92FD-87FC07D615B5}" srcOrd="7" destOrd="0" presId="urn:microsoft.com/office/officeart/2005/8/layout/list1"/>
    <dgm:cxn modelId="{AF7201C6-18D0-4CDF-8428-A21C1CA3966C}" type="presParOf" srcId="{48512064-CCDE-42F5-A61E-EB102C102450}" destId="{F3A73410-A31B-4E27-8859-B78B7474E846}" srcOrd="8" destOrd="0" presId="urn:microsoft.com/office/officeart/2005/8/layout/list1"/>
    <dgm:cxn modelId="{9618D341-2039-4E23-A115-E93DB41B2FED}" type="presParOf" srcId="{F3A73410-A31B-4E27-8859-B78B7474E846}" destId="{35A98F75-FBFF-4EFF-AFF1-0CC4EA1ACBDC}" srcOrd="0" destOrd="0" presId="urn:microsoft.com/office/officeart/2005/8/layout/list1"/>
    <dgm:cxn modelId="{2841BE12-2692-416C-9780-B959F94019E8}" type="presParOf" srcId="{F3A73410-A31B-4E27-8859-B78B7474E846}" destId="{BD084DD5-6F71-4306-AA3A-49D7DC3C2D11}" srcOrd="1" destOrd="0" presId="urn:microsoft.com/office/officeart/2005/8/layout/list1"/>
    <dgm:cxn modelId="{7F660915-1DCB-48B5-A7B5-7E8D492BC6E8}" type="presParOf" srcId="{48512064-CCDE-42F5-A61E-EB102C102450}" destId="{EDCFE29E-0195-4CF5-B6EA-407666C65BA5}" srcOrd="9" destOrd="0" presId="urn:microsoft.com/office/officeart/2005/8/layout/list1"/>
    <dgm:cxn modelId="{7CEC9BB8-4180-4DDA-82EA-2AD3E093387F}" type="presParOf" srcId="{48512064-CCDE-42F5-A61E-EB102C102450}" destId="{1A3CC95E-1D2F-48FA-BC9E-E201723CAF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378C26-3730-4B1F-8B93-2830FEAB4620}" type="doc">
      <dgm:prSet loTypeId="urn:microsoft.com/office/officeart/2005/8/layout/vList2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o-RO"/>
        </a:p>
      </dgm:t>
    </dgm:pt>
    <dgm:pt modelId="{E769B3C1-C522-4CFC-848E-7F32EB584ECC}">
      <dgm:prSet phldrT="[Text]"/>
      <dgm:spPr/>
      <dgm:t>
        <a:bodyPr/>
        <a:lstStyle/>
        <a:p>
          <a:pPr algn="ctr"/>
          <a:r>
            <a: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Pentru a putea beneficia de cele 15 CPT înscrierea trebuie făcută la unul dintre cursurile pe care nu le-ați finalizat anterior.</a:t>
          </a:r>
          <a:endParaRPr lang="ro-RO" dirty="0"/>
        </a:p>
      </dgm:t>
    </dgm:pt>
    <dgm:pt modelId="{E9633B6F-C57F-4DF4-8CB6-7933F2F727DA}" type="parTrans" cxnId="{C6F2891C-6121-406B-BC30-47855955A656}">
      <dgm:prSet/>
      <dgm:spPr/>
      <dgm:t>
        <a:bodyPr/>
        <a:lstStyle/>
        <a:p>
          <a:endParaRPr lang="ro-RO"/>
        </a:p>
      </dgm:t>
    </dgm:pt>
    <dgm:pt modelId="{DC79F2CD-E5CC-435E-80F2-EC3B2F83A78A}" type="sibTrans" cxnId="{C6F2891C-6121-406B-BC30-47855955A656}">
      <dgm:prSet/>
      <dgm:spPr/>
      <dgm:t>
        <a:bodyPr/>
        <a:lstStyle/>
        <a:p>
          <a:endParaRPr lang="ro-RO"/>
        </a:p>
      </dgm:t>
    </dgm:pt>
    <dgm:pt modelId="{2563217D-F499-49BE-B5BA-D9085308B692}">
      <dgm:prSet phldrT="[Text]"/>
      <dgm:spPr/>
      <dgm:t>
        <a:bodyPr/>
        <a:lstStyle/>
        <a:p>
          <a:endParaRPr lang="ro-RO" dirty="0"/>
        </a:p>
      </dgm:t>
    </dgm:pt>
    <dgm:pt modelId="{4EC7E10F-DD00-4982-A783-B01349815FD7}" type="parTrans" cxnId="{E1E63AD4-AE9B-4991-9E2D-946E2F78FEFE}">
      <dgm:prSet/>
      <dgm:spPr/>
      <dgm:t>
        <a:bodyPr/>
        <a:lstStyle/>
        <a:p>
          <a:endParaRPr lang="ro-RO"/>
        </a:p>
      </dgm:t>
    </dgm:pt>
    <dgm:pt modelId="{6E9A0468-CC0E-4D5A-974D-414050A33E46}" type="sibTrans" cxnId="{E1E63AD4-AE9B-4991-9E2D-946E2F78FEFE}">
      <dgm:prSet/>
      <dgm:spPr/>
      <dgm:t>
        <a:bodyPr/>
        <a:lstStyle/>
        <a:p>
          <a:endParaRPr lang="ro-RO"/>
        </a:p>
      </dgm:t>
    </dgm:pt>
    <dgm:pt modelId="{9A87696B-F2C4-4BE1-ACAD-45512A0C45CD}">
      <dgm:prSet phldrT="[Text]"/>
      <dgm:spPr/>
      <dgm:t>
        <a:bodyPr/>
        <a:lstStyle/>
        <a:p>
          <a:pPr algn="ctr"/>
          <a:r>
            <a: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Cursurile se vor desfășura în baza unui calendar agreat de comun acord de ambele părți comunicat ulterior.</a:t>
          </a:r>
          <a:endParaRPr lang="ro-RO" dirty="0"/>
        </a:p>
      </dgm:t>
    </dgm:pt>
    <dgm:pt modelId="{45A25894-2604-41EF-A291-A7CDC63A1096}" type="parTrans" cxnId="{715FB8AE-4B02-4DF8-9719-1960B9E575CC}">
      <dgm:prSet/>
      <dgm:spPr/>
      <dgm:t>
        <a:bodyPr/>
        <a:lstStyle/>
        <a:p>
          <a:endParaRPr lang="ro-RO"/>
        </a:p>
      </dgm:t>
    </dgm:pt>
    <dgm:pt modelId="{171C7251-FF16-461A-9116-088E5137E191}" type="sibTrans" cxnId="{715FB8AE-4B02-4DF8-9719-1960B9E575CC}">
      <dgm:prSet/>
      <dgm:spPr/>
      <dgm:t>
        <a:bodyPr/>
        <a:lstStyle/>
        <a:p>
          <a:endParaRPr lang="ro-RO"/>
        </a:p>
      </dgm:t>
    </dgm:pt>
    <dgm:pt modelId="{DCB2ADDC-DAC7-4EA2-9F02-8F83EEED9AE3}">
      <dgm:prSet phldrT="[Text]"/>
      <dgm:spPr/>
      <dgm:t>
        <a:bodyPr/>
        <a:lstStyle/>
        <a:p>
          <a:endParaRPr lang="ro-RO" dirty="0"/>
        </a:p>
      </dgm:t>
    </dgm:pt>
    <dgm:pt modelId="{4D4A449A-9364-4FFA-9807-E37DE263317E}" type="parTrans" cxnId="{AE5D90EA-6B4E-47DA-81D8-346468C167EC}">
      <dgm:prSet/>
      <dgm:spPr/>
      <dgm:t>
        <a:bodyPr/>
        <a:lstStyle/>
        <a:p>
          <a:endParaRPr lang="ro-RO"/>
        </a:p>
      </dgm:t>
    </dgm:pt>
    <dgm:pt modelId="{C2570136-A853-48B7-AC59-85B0E5C9DB3D}" type="sibTrans" cxnId="{AE5D90EA-6B4E-47DA-81D8-346468C167EC}">
      <dgm:prSet/>
      <dgm:spPr/>
      <dgm:t>
        <a:bodyPr/>
        <a:lstStyle/>
        <a:p>
          <a:endParaRPr lang="ro-RO"/>
        </a:p>
      </dgm:t>
    </dgm:pt>
    <dgm:pt modelId="{353B9D4A-DE67-42D6-885C-19896DA3166F}" type="pres">
      <dgm:prSet presAssocID="{9D378C26-3730-4B1F-8B93-2830FEAB4620}" presName="linear" presStyleCnt="0">
        <dgm:presLayoutVars>
          <dgm:animLvl val="lvl"/>
          <dgm:resizeHandles val="exact"/>
        </dgm:presLayoutVars>
      </dgm:prSet>
      <dgm:spPr/>
    </dgm:pt>
    <dgm:pt modelId="{51D7C9BD-0B99-43C8-B01E-0B78DED581F2}" type="pres">
      <dgm:prSet presAssocID="{E769B3C1-C522-4CFC-848E-7F32EB584E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B97621F-A4CC-4CD3-A289-893F412BD73E}" type="pres">
      <dgm:prSet presAssocID="{E769B3C1-C522-4CFC-848E-7F32EB584E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6EA4305-20A5-4A5F-A8AD-8E554037570F}" type="pres">
      <dgm:prSet presAssocID="{9A87696B-F2C4-4BE1-ACAD-45512A0C45CD}" presName="parentText" presStyleLbl="node1" presStyleIdx="1" presStyleCnt="2" custLinFactNeighborX="704" custLinFactNeighborY="2657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F0980D0-F3A6-4251-BD9A-6A04D476937F}" type="pres">
      <dgm:prSet presAssocID="{9A87696B-F2C4-4BE1-ACAD-45512A0C45C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15FB8AE-4B02-4DF8-9719-1960B9E575CC}" srcId="{9D378C26-3730-4B1F-8B93-2830FEAB4620}" destId="{9A87696B-F2C4-4BE1-ACAD-45512A0C45CD}" srcOrd="1" destOrd="0" parTransId="{45A25894-2604-41EF-A291-A7CDC63A1096}" sibTransId="{171C7251-FF16-461A-9116-088E5137E191}"/>
    <dgm:cxn modelId="{D878CDED-C368-4527-AF57-9C2CE5B6F703}" type="presOf" srcId="{9A87696B-F2C4-4BE1-ACAD-45512A0C45CD}" destId="{D6EA4305-20A5-4A5F-A8AD-8E554037570F}" srcOrd="0" destOrd="0" presId="urn:microsoft.com/office/officeart/2005/8/layout/vList2"/>
    <dgm:cxn modelId="{9D0144AA-6C31-4671-A1B4-EB002067FD03}" type="presOf" srcId="{E769B3C1-C522-4CFC-848E-7F32EB584ECC}" destId="{51D7C9BD-0B99-43C8-B01E-0B78DED581F2}" srcOrd="0" destOrd="0" presId="urn:microsoft.com/office/officeart/2005/8/layout/vList2"/>
    <dgm:cxn modelId="{AE5D90EA-6B4E-47DA-81D8-346468C167EC}" srcId="{9A87696B-F2C4-4BE1-ACAD-45512A0C45CD}" destId="{DCB2ADDC-DAC7-4EA2-9F02-8F83EEED9AE3}" srcOrd="0" destOrd="0" parTransId="{4D4A449A-9364-4FFA-9807-E37DE263317E}" sibTransId="{C2570136-A853-48B7-AC59-85B0E5C9DB3D}"/>
    <dgm:cxn modelId="{992D2A9C-5D35-46F2-91AF-BC9F0AD9DA5E}" type="presOf" srcId="{DCB2ADDC-DAC7-4EA2-9F02-8F83EEED9AE3}" destId="{EF0980D0-F3A6-4251-BD9A-6A04D476937F}" srcOrd="0" destOrd="0" presId="urn:microsoft.com/office/officeart/2005/8/layout/vList2"/>
    <dgm:cxn modelId="{C6F2891C-6121-406B-BC30-47855955A656}" srcId="{9D378C26-3730-4B1F-8B93-2830FEAB4620}" destId="{E769B3C1-C522-4CFC-848E-7F32EB584ECC}" srcOrd="0" destOrd="0" parTransId="{E9633B6F-C57F-4DF4-8CB6-7933F2F727DA}" sibTransId="{DC79F2CD-E5CC-435E-80F2-EC3B2F83A78A}"/>
    <dgm:cxn modelId="{7ADF4C2A-A691-4F07-B12B-B543FDBA9081}" type="presOf" srcId="{9D378C26-3730-4B1F-8B93-2830FEAB4620}" destId="{353B9D4A-DE67-42D6-885C-19896DA3166F}" srcOrd="0" destOrd="0" presId="urn:microsoft.com/office/officeart/2005/8/layout/vList2"/>
    <dgm:cxn modelId="{E1E63AD4-AE9B-4991-9E2D-946E2F78FEFE}" srcId="{E769B3C1-C522-4CFC-848E-7F32EB584ECC}" destId="{2563217D-F499-49BE-B5BA-D9085308B692}" srcOrd="0" destOrd="0" parTransId="{4EC7E10F-DD00-4982-A783-B01349815FD7}" sibTransId="{6E9A0468-CC0E-4D5A-974D-414050A33E46}"/>
    <dgm:cxn modelId="{3865E567-063C-4613-BB00-9FBB03A0DAC6}" type="presOf" srcId="{2563217D-F499-49BE-B5BA-D9085308B692}" destId="{8B97621F-A4CC-4CD3-A289-893F412BD73E}" srcOrd="0" destOrd="0" presId="urn:microsoft.com/office/officeart/2005/8/layout/vList2"/>
    <dgm:cxn modelId="{2486817F-E747-4219-A467-3925899D750F}" type="presParOf" srcId="{353B9D4A-DE67-42D6-885C-19896DA3166F}" destId="{51D7C9BD-0B99-43C8-B01E-0B78DED581F2}" srcOrd="0" destOrd="0" presId="urn:microsoft.com/office/officeart/2005/8/layout/vList2"/>
    <dgm:cxn modelId="{A6020554-B9FE-4006-A053-B4B49BFFCE65}" type="presParOf" srcId="{353B9D4A-DE67-42D6-885C-19896DA3166F}" destId="{8B97621F-A4CC-4CD3-A289-893F412BD73E}" srcOrd="1" destOrd="0" presId="urn:microsoft.com/office/officeart/2005/8/layout/vList2"/>
    <dgm:cxn modelId="{84387524-1C02-421B-8932-CE187590B081}" type="presParOf" srcId="{353B9D4A-DE67-42D6-885C-19896DA3166F}" destId="{D6EA4305-20A5-4A5F-A8AD-8E554037570F}" srcOrd="2" destOrd="0" presId="urn:microsoft.com/office/officeart/2005/8/layout/vList2"/>
    <dgm:cxn modelId="{A219590F-1190-47F5-B4D5-40BD706EAB30}" type="presParOf" srcId="{353B9D4A-DE67-42D6-885C-19896DA3166F}" destId="{EF0980D0-F3A6-4251-BD9A-6A04D476937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B89E26-9842-4D69-8BF4-9E7744694445}" type="doc">
      <dgm:prSet loTypeId="urn:microsoft.com/office/officeart/2005/8/layout/equation1" loCatId="process" qsTypeId="urn:microsoft.com/office/officeart/2005/8/quickstyle/3d1" qsCatId="3D" csTypeId="urn:microsoft.com/office/officeart/2005/8/colors/accent5_2" csCatId="accent5" phldr="1"/>
      <dgm:spPr/>
    </dgm:pt>
    <dgm:pt modelId="{D6D21002-21A8-4B4A-845F-8B869802B460}">
      <dgm:prSet phldrT="[Text]" custT="1"/>
      <dgm:spPr/>
      <dgm:t>
        <a:bodyPr/>
        <a:lstStyle/>
        <a:p>
          <a:r>
            <a:rPr lang="ro-RO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Contribuție PROEDUS </a:t>
          </a:r>
          <a:r>
            <a:rPr lang="ro-RO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ro-RO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,2</a:t>
          </a:r>
          <a:r>
            <a:rPr lang="en-US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o-RO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lei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F016E-D8BC-4056-948B-05E30BF9AA72}" type="parTrans" cxnId="{D9241E75-7A36-4E4C-AE42-D8C340709F84}">
      <dgm:prSet/>
      <dgm:spPr/>
      <dgm:t>
        <a:bodyPr/>
        <a:lstStyle/>
        <a:p>
          <a:endParaRPr lang="en-US"/>
        </a:p>
      </dgm:t>
    </dgm:pt>
    <dgm:pt modelId="{0BE4ED50-E9F1-4870-A0F2-B0A9A85CC163}" type="sibTrans" cxnId="{D9241E75-7A36-4E4C-AE42-D8C340709F84}">
      <dgm:prSet/>
      <dgm:spPr/>
      <dgm:t>
        <a:bodyPr/>
        <a:lstStyle/>
        <a:p>
          <a:endParaRPr lang="en-US"/>
        </a:p>
      </dgm:t>
    </dgm:pt>
    <dgm:pt modelId="{0C482254-94B9-47EB-B9EC-46BDB49D4439}">
      <dgm:prSet phldrT="[Text]" custT="1"/>
      <dgm:spPr/>
      <dgm:t>
        <a:bodyPr/>
        <a:lstStyle/>
        <a:p>
          <a:r>
            <a:rPr lang="ro-RO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Contribuție Participant  </a:t>
          </a:r>
          <a:r>
            <a:rPr lang="en-US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906</a:t>
          </a:r>
          <a:r>
            <a:rPr lang="ro-RO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225</a:t>
          </a:r>
          <a:r>
            <a:rPr lang="ro-RO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lei</a:t>
          </a:r>
          <a:endParaRPr lang="en-US" sz="26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33D30-F759-40A2-90BC-61D635CABA9D}" type="parTrans" cxnId="{9B2B0374-F4FC-476C-AAD4-C8397935614C}">
      <dgm:prSet/>
      <dgm:spPr/>
      <dgm:t>
        <a:bodyPr/>
        <a:lstStyle/>
        <a:p>
          <a:endParaRPr lang="en-US"/>
        </a:p>
      </dgm:t>
    </dgm:pt>
    <dgm:pt modelId="{5E13FB84-5F8D-4440-A55A-7EE5AA16F6FB}" type="sibTrans" cxnId="{9B2B0374-F4FC-476C-AAD4-C8397935614C}">
      <dgm:prSet/>
      <dgm:spPr/>
      <dgm:t>
        <a:bodyPr/>
        <a:lstStyle/>
        <a:p>
          <a:endParaRPr lang="en-US"/>
        </a:p>
      </dgm:t>
    </dgm:pt>
    <dgm:pt modelId="{A2334138-014B-46E9-B29C-63CFF4BA5655}">
      <dgm:prSet phldrT="[Text]" custT="1"/>
      <dgm:spPr/>
      <dgm:t>
        <a:bodyPr/>
        <a:lstStyle/>
        <a:p>
          <a:r>
            <a:rPr lang="ro-RO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total tabără </a:t>
          </a:r>
          <a:r>
            <a:rPr lang="en-US" sz="2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1916,465</a:t>
          </a:r>
          <a:r>
            <a:rPr lang="ro-RO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lei/</a:t>
          </a:r>
          <a:r>
            <a: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participant</a:t>
          </a:r>
          <a:r>
            <a:rPr lang="ro-RO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/7 nopți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5BE5D-AE27-4845-85C9-E3EE9FD531CD}" type="parTrans" cxnId="{B9A81760-A698-4252-BBD9-F189196F5190}">
      <dgm:prSet/>
      <dgm:spPr/>
      <dgm:t>
        <a:bodyPr/>
        <a:lstStyle/>
        <a:p>
          <a:endParaRPr lang="en-US"/>
        </a:p>
      </dgm:t>
    </dgm:pt>
    <dgm:pt modelId="{B86D8B31-0DB3-4468-ACC4-BA65656FD853}" type="sibTrans" cxnId="{B9A81760-A698-4252-BBD9-F189196F5190}">
      <dgm:prSet/>
      <dgm:spPr/>
      <dgm:t>
        <a:bodyPr/>
        <a:lstStyle/>
        <a:p>
          <a:endParaRPr lang="en-US"/>
        </a:p>
      </dgm:t>
    </dgm:pt>
    <dgm:pt modelId="{B3EEB6DE-CEB2-4934-8583-E75DF96D01BE}" type="pres">
      <dgm:prSet presAssocID="{D1B89E26-9842-4D69-8BF4-9E7744694445}" presName="linearFlow" presStyleCnt="0">
        <dgm:presLayoutVars>
          <dgm:dir/>
          <dgm:resizeHandles val="exact"/>
        </dgm:presLayoutVars>
      </dgm:prSet>
      <dgm:spPr/>
    </dgm:pt>
    <dgm:pt modelId="{F86CF338-5CA9-4A60-94FC-D1B8446F3EFF}" type="pres">
      <dgm:prSet presAssocID="{D6D21002-21A8-4B4A-845F-8B869802B4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3C6CC-F520-4667-8B95-FD9064BAF8E4}" type="pres">
      <dgm:prSet presAssocID="{0BE4ED50-E9F1-4870-A0F2-B0A9A85CC163}" presName="spacerL" presStyleCnt="0"/>
      <dgm:spPr/>
    </dgm:pt>
    <dgm:pt modelId="{60A80E0F-C50F-47B5-9BC3-931C28BD9780}" type="pres">
      <dgm:prSet presAssocID="{0BE4ED50-E9F1-4870-A0F2-B0A9A85CC16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8AD64D8-6BA7-45FF-894D-976C162A94DC}" type="pres">
      <dgm:prSet presAssocID="{0BE4ED50-E9F1-4870-A0F2-B0A9A85CC163}" presName="spacerR" presStyleCnt="0"/>
      <dgm:spPr/>
    </dgm:pt>
    <dgm:pt modelId="{CCF9B400-9E9C-4D13-A8D2-EC312CEEAE3C}" type="pres">
      <dgm:prSet presAssocID="{0C482254-94B9-47EB-B9EC-46BDB49D44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C4874-E5FC-4D7A-903F-4B33403C61D8}" type="pres">
      <dgm:prSet presAssocID="{5E13FB84-5F8D-4440-A55A-7EE5AA16F6FB}" presName="spacerL" presStyleCnt="0"/>
      <dgm:spPr/>
    </dgm:pt>
    <dgm:pt modelId="{0E9A8A38-5237-4289-81CE-BAA00C0B608A}" type="pres">
      <dgm:prSet presAssocID="{5E13FB84-5F8D-4440-A55A-7EE5AA16F6F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2A99174-2852-4DC9-B555-D248AAC25103}" type="pres">
      <dgm:prSet presAssocID="{5E13FB84-5F8D-4440-A55A-7EE5AA16F6FB}" presName="spacerR" presStyleCnt="0"/>
      <dgm:spPr/>
    </dgm:pt>
    <dgm:pt modelId="{AB8CA6C5-E3A6-4E4E-951B-3259E77C6C19}" type="pres">
      <dgm:prSet presAssocID="{A2334138-014B-46E9-B29C-63CFF4BA56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9CB42-AB8E-4DA1-8ECF-6ED223402E5D}" type="presOf" srcId="{0C482254-94B9-47EB-B9EC-46BDB49D4439}" destId="{CCF9B400-9E9C-4D13-A8D2-EC312CEEAE3C}" srcOrd="0" destOrd="0" presId="urn:microsoft.com/office/officeart/2005/8/layout/equation1"/>
    <dgm:cxn modelId="{95952248-D896-4FC5-9B4A-922B1AE53161}" type="presOf" srcId="{D6D21002-21A8-4B4A-845F-8B869802B460}" destId="{F86CF338-5CA9-4A60-94FC-D1B8446F3EFF}" srcOrd="0" destOrd="0" presId="urn:microsoft.com/office/officeart/2005/8/layout/equation1"/>
    <dgm:cxn modelId="{D9241E75-7A36-4E4C-AE42-D8C340709F84}" srcId="{D1B89E26-9842-4D69-8BF4-9E7744694445}" destId="{D6D21002-21A8-4B4A-845F-8B869802B460}" srcOrd="0" destOrd="0" parTransId="{751F016E-D8BC-4056-948B-05E30BF9AA72}" sibTransId="{0BE4ED50-E9F1-4870-A0F2-B0A9A85CC163}"/>
    <dgm:cxn modelId="{739379F3-45C1-4BD7-8206-8B44FE3DD65B}" type="presOf" srcId="{A2334138-014B-46E9-B29C-63CFF4BA5655}" destId="{AB8CA6C5-E3A6-4E4E-951B-3259E77C6C19}" srcOrd="0" destOrd="0" presId="urn:microsoft.com/office/officeart/2005/8/layout/equation1"/>
    <dgm:cxn modelId="{B9A81760-A698-4252-BBD9-F189196F5190}" srcId="{D1B89E26-9842-4D69-8BF4-9E7744694445}" destId="{A2334138-014B-46E9-B29C-63CFF4BA5655}" srcOrd="2" destOrd="0" parTransId="{5E65BE5D-AE27-4845-85C9-E3EE9FD531CD}" sibTransId="{B86D8B31-0DB3-4468-ACC4-BA65656FD853}"/>
    <dgm:cxn modelId="{E87D39F4-D332-4783-9B37-5DADC4C57B37}" type="presOf" srcId="{D1B89E26-9842-4D69-8BF4-9E7744694445}" destId="{B3EEB6DE-CEB2-4934-8583-E75DF96D01BE}" srcOrd="0" destOrd="0" presId="urn:microsoft.com/office/officeart/2005/8/layout/equation1"/>
    <dgm:cxn modelId="{803CA772-B5CB-4A43-81D2-CDE00AA4D0B8}" type="presOf" srcId="{5E13FB84-5F8D-4440-A55A-7EE5AA16F6FB}" destId="{0E9A8A38-5237-4289-81CE-BAA00C0B608A}" srcOrd="0" destOrd="0" presId="urn:microsoft.com/office/officeart/2005/8/layout/equation1"/>
    <dgm:cxn modelId="{9B2B0374-F4FC-476C-AAD4-C8397935614C}" srcId="{D1B89E26-9842-4D69-8BF4-9E7744694445}" destId="{0C482254-94B9-47EB-B9EC-46BDB49D4439}" srcOrd="1" destOrd="0" parTransId="{85C33D30-F759-40A2-90BC-61D635CABA9D}" sibTransId="{5E13FB84-5F8D-4440-A55A-7EE5AA16F6FB}"/>
    <dgm:cxn modelId="{440A8BD9-8953-4924-8D08-FB1A6B1AF6F6}" type="presOf" srcId="{0BE4ED50-E9F1-4870-A0F2-B0A9A85CC163}" destId="{60A80E0F-C50F-47B5-9BC3-931C28BD9780}" srcOrd="0" destOrd="0" presId="urn:microsoft.com/office/officeart/2005/8/layout/equation1"/>
    <dgm:cxn modelId="{DA88B4D6-5AE7-4C22-8B32-395E0BAEE70C}" type="presParOf" srcId="{B3EEB6DE-CEB2-4934-8583-E75DF96D01BE}" destId="{F86CF338-5CA9-4A60-94FC-D1B8446F3EFF}" srcOrd="0" destOrd="0" presId="urn:microsoft.com/office/officeart/2005/8/layout/equation1"/>
    <dgm:cxn modelId="{68779105-972F-4628-9C86-B4933EF66FFD}" type="presParOf" srcId="{B3EEB6DE-CEB2-4934-8583-E75DF96D01BE}" destId="{7233C6CC-F520-4667-8B95-FD9064BAF8E4}" srcOrd="1" destOrd="0" presId="urn:microsoft.com/office/officeart/2005/8/layout/equation1"/>
    <dgm:cxn modelId="{2DF0F0AE-9033-485D-B24C-6487E40F3940}" type="presParOf" srcId="{B3EEB6DE-CEB2-4934-8583-E75DF96D01BE}" destId="{60A80E0F-C50F-47B5-9BC3-931C28BD9780}" srcOrd="2" destOrd="0" presId="urn:microsoft.com/office/officeart/2005/8/layout/equation1"/>
    <dgm:cxn modelId="{F4808003-AEFF-45CD-B218-65D60C7AD7D8}" type="presParOf" srcId="{B3EEB6DE-CEB2-4934-8583-E75DF96D01BE}" destId="{58AD64D8-6BA7-45FF-894D-976C162A94DC}" srcOrd="3" destOrd="0" presId="urn:microsoft.com/office/officeart/2005/8/layout/equation1"/>
    <dgm:cxn modelId="{4DAEDADA-4ABA-468A-BFD9-8C18AFC6D945}" type="presParOf" srcId="{B3EEB6DE-CEB2-4934-8583-E75DF96D01BE}" destId="{CCF9B400-9E9C-4D13-A8D2-EC312CEEAE3C}" srcOrd="4" destOrd="0" presId="urn:microsoft.com/office/officeart/2005/8/layout/equation1"/>
    <dgm:cxn modelId="{297C9577-D866-4EF3-887F-0CE244790864}" type="presParOf" srcId="{B3EEB6DE-CEB2-4934-8583-E75DF96D01BE}" destId="{E7EC4874-E5FC-4D7A-903F-4B33403C61D8}" srcOrd="5" destOrd="0" presId="urn:microsoft.com/office/officeart/2005/8/layout/equation1"/>
    <dgm:cxn modelId="{BA3DE99A-FB88-4E97-A5D5-125E452A8CC9}" type="presParOf" srcId="{B3EEB6DE-CEB2-4934-8583-E75DF96D01BE}" destId="{0E9A8A38-5237-4289-81CE-BAA00C0B608A}" srcOrd="6" destOrd="0" presId="urn:microsoft.com/office/officeart/2005/8/layout/equation1"/>
    <dgm:cxn modelId="{EF58F05C-FAA4-4F58-8440-52D494795F07}" type="presParOf" srcId="{B3EEB6DE-CEB2-4934-8583-E75DF96D01BE}" destId="{52A99174-2852-4DC9-B555-D248AAC25103}" srcOrd="7" destOrd="0" presId="urn:microsoft.com/office/officeart/2005/8/layout/equation1"/>
    <dgm:cxn modelId="{457C796B-DF15-422A-8F0F-231A557EC4FE}" type="presParOf" srcId="{B3EEB6DE-CEB2-4934-8583-E75DF96D01BE}" destId="{AB8CA6C5-E3A6-4E4E-951B-3259E77C6C1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604B41-516B-4B79-B3BB-F8E2BC0340E3}" type="doc">
      <dgm:prSet loTypeId="urn:microsoft.com/office/officeart/2005/8/layout/hProcess3" loCatId="process" qsTypeId="urn:microsoft.com/office/officeart/2005/8/quickstyle/3d2" qsCatId="3D" csTypeId="urn:microsoft.com/office/officeart/2005/8/colors/accent5_2" csCatId="accent5" phldr="1"/>
      <dgm:spPr/>
    </dgm:pt>
    <dgm:pt modelId="{64C3ED74-8C48-428D-B6A8-8667BB315D08}">
      <dgm:prSet phldrT="[Text]"/>
      <dgm:spPr/>
      <dgm:t>
        <a:bodyPr/>
        <a:lstStyle/>
        <a:p>
          <a:r>
            <a:rPr lang="ro-RO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 final pentru 7 nopți de cazare cu 3 mese pe zi, coordonare, formare și organizare de competiții sportive</a:t>
          </a:r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602F7-DCF2-4296-8081-0A72B900F1E5}" type="parTrans" cxnId="{69A6E95C-B244-4334-A60C-28C7EAA40764}">
      <dgm:prSet/>
      <dgm:spPr/>
      <dgm:t>
        <a:bodyPr/>
        <a:lstStyle/>
        <a:p>
          <a:endParaRPr lang="en-US"/>
        </a:p>
      </dgm:t>
    </dgm:pt>
    <dgm:pt modelId="{FFBF1769-5997-4CDB-9E48-E3DB71625540}" type="sibTrans" cxnId="{69A6E95C-B244-4334-A60C-28C7EAA40764}">
      <dgm:prSet/>
      <dgm:spPr/>
      <dgm:t>
        <a:bodyPr/>
        <a:lstStyle/>
        <a:p>
          <a:endParaRPr lang="en-US"/>
        </a:p>
      </dgm:t>
    </dgm:pt>
    <dgm:pt modelId="{4E722ED6-AE81-49E3-8166-DC23B96CFC13}" type="pres">
      <dgm:prSet presAssocID="{39604B41-516B-4B79-B3BB-F8E2BC0340E3}" presName="Name0" presStyleCnt="0">
        <dgm:presLayoutVars>
          <dgm:dir/>
          <dgm:animLvl val="lvl"/>
          <dgm:resizeHandles val="exact"/>
        </dgm:presLayoutVars>
      </dgm:prSet>
      <dgm:spPr/>
    </dgm:pt>
    <dgm:pt modelId="{FB00BD33-097E-41A8-B829-42BC6FD863F6}" type="pres">
      <dgm:prSet presAssocID="{39604B41-516B-4B79-B3BB-F8E2BC0340E3}" presName="dummy" presStyleCnt="0"/>
      <dgm:spPr/>
    </dgm:pt>
    <dgm:pt modelId="{5C2A724B-E1EB-4427-9A18-31747C075344}" type="pres">
      <dgm:prSet presAssocID="{39604B41-516B-4B79-B3BB-F8E2BC0340E3}" presName="linH" presStyleCnt="0"/>
      <dgm:spPr/>
    </dgm:pt>
    <dgm:pt modelId="{3022ED79-EEB2-410B-B5A7-4B2DA8BBA09B}" type="pres">
      <dgm:prSet presAssocID="{39604B41-516B-4B79-B3BB-F8E2BC0340E3}" presName="padding1" presStyleCnt="0"/>
      <dgm:spPr/>
    </dgm:pt>
    <dgm:pt modelId="{5A39C959-8C70-4A19-944B-9EB36CA47902}" type="pres">
      <dgm:prSet presAssocID="{64C3ED74-8C48-428D-B6A8-8667BB315D08}" presName="linV" presStyleCnt="0"/>
      <dgm:spPr/>
    </dgm:pt>
    <dgm:pt modelId="{5361A1DC-F053-494B-93E9-5C4DE1E626D4}" type="pres">
      <dgm:prSet presAssocID="{64C3ED74-8C48-428D-B6A8-8667BB315D08}" presName="spVertical1" presStyleCnt="0"/>
      <dgm:spPr/>
    </dgm:pt>
    <dgm:pt modelId="{53ED866E-7792-427B-AFB1-7E5624D5BDE8}" type="pres">
      <dgm:prSet presAssocID="{64C3ED74-8C48-428D-B6A8-8667BB315D08}" presName="parTx" presStyleLbl="revTx" presStyleIdx="0" presStyleCnt="1" custScaleX="307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C760C-4CD3-4EA1-B402-A3D551153092}" type="pres">
      <dgm:prSet presAssocID="{64C3ED74-8C48-428D-B6A8-8667BB315D08}" presName="spVertical2" presStyleCnt="0"/>
      <dgm:spPr/>
    </dgm:pt>
    <dgm:pt modelId="{EFA13107-A876-41C8-B4D0-7ABC0ECF04BB}" type="pres">
      <dgm:prSet presAssocID="{64C3ED74-8C48-428D-B6A8-8667BB315D08}" presName="spVertical3" presStyleCnt="0"/>
      <dgm:spPr/>
    </dgm:pt>
    <dgm:pt modelId="{64E4F33D-25E8-4DF0-ADBD-F11E753BDC62}" type="pres">
      <dgm:prSet presAssocID="{39604B41-516B-4B79-B3BB-F8E2BC0340E3}" presName="padding2" presStyleCnt="0"/>
      <dgm:spPr/>
    </dgm:pt>
    <dgm:pt modelId="{FDAD4BF1-DA15-43AA-8878-0005DA135AB6}" type="pres">
      <dgm:prSet presAssocID="{39604B41-516B-4B79-B3BB-F8E2BC0340E3}" presName="negArrow" presStyleCnt="0"/>
      <dgm:spPr/>
    </dgm:pt>
    <dgm:pt modelId="{37E22B17-87F5-4004-A4CC-21DF7236F976}" type="pres">
      <dgm:prSet presAssocID="{39604B41-516B-4B79-B3BB-F8E2BC0340E3}" presName="backgroundArrow" presStyleLbl="node1" presStyleIdx="0" presStyleCnt="1" custLinFactNeighborX="71" custLinFactNeighborY="535"/>
      <dgm:spPr/>
    </dgm:pt>
  </dgm:ptLst>
  <dgm:cxnLst>
    <dgm:cxn modelId="{2AA4B4FE-4607-4374-B01D-972E69561531}" type="presOf" srcId="{39604B41-516B-4B79-B3BB-F8E2BC0340E3}" destId="{4E722ED6-AE81-49E3-8166-DC23B96CFC13}" srcOrd="0" destOrd="0" presId="urn:microsoft.com/office/officeart/2005/8/layout/hProcess3"/>
    <dgm:cxn modelId="{13FE094E-8252-4EF2-A0A9-555D0F7A02C0}" type="presOf" srcId="{64C3ED74-8C48-428D-B6A8-8667BB315D08}" destId="{53ED866E-7792-427B-AFB1-7E5624D5BDE8}" srcOrd="0" destOrd="0" presId="urn:microsoft.com/office/officeart/2005/8/layout/hProcess3"/>
    <dgm:cxn modelId="{69A6E95C-B244-4334-A60C-28C7EAA40764}" srcId="{39604B41-516B-4B79-B3BB-F8E2BC0340E3}" destId="{64C3ED74-8C48-428D-B6A8-8667BB315D08}" srcOrd="0" destOrd="0" parTransId="{634602F7-DCF2-4296-8081-0A72B900F1E5}" sibTransId="{FFBF1769-5997-4CDB-9E48-E3DB71625540}"/>
    <dgm:cxn modelId="{96A1657D-0F09-4EEE-B875-A7A788A78EC9}" type="presParOf" srcId="{4E722ED6-AE81-49E3-8166-DC23B96CFC13}" destId="{FB00BD33-097E-41A8-B829-42BC6FD863F6}" srcOrd="0" destOrd="0" presId="urn:microsoft.com/office/officeart/2005/8/layout/hProcess3"/>
    <dgm:cxn modelId="{67604FD2-46A9-482F-8E21-090A8B63AFD5}" type="presParOf" srcId="{4E722ED6-AE81-49E3-8166-DC23B96CFC13}" destId="{5C2A724B-E1EB-4427-9A18-31747C075344}" srcOrd="1" destOrd="0" presId="urn:microsoft.com/office/officeart/2005/8/layout/hProcess3"/>
    <dgm:cxn modelId="{670177CE-055E-424F-B533-8FBB03F51737}" type="presParOf" srcId="{5C2A724B-E1EB-4427-9A18-31747C075344}" destId="{3022ED79-EEB2-410B-B5A7-4B2DA8BBA09B}" srcOrd="0" destOrd="0" presId="urn:microsoft.com/office/officeart/2005/8/layout/hProcess3"/>
    <dgm:cxn modelId="{A8ECDB87-7AED-46BC-8082-6665E3CFE100}" type="presParOf" srcId="{5C2A724B-E1EB-4427-9A18-31747C075344}" destId="{5A39C959-8C70-4A19-944B-9EB36CA47902}" srcOrd="1" destOrd="0" presId="urn:microsoft.com/office/officeart/2005/8/layout/hProcess3"/>
    <dgm:cxn modelId="{509BFFA3-1E59-492A-89ED-F824A4B9C652}" type="presParOf" srcId="{5A39C959-8C70-4A19-944B-9EB36CA47902}" destId="{5361A1DC-F053-494B-93E9-5C4DE1E626D4}" srcOrd="0" destOrd="0" presId="urn:microsoft.com/office/officeart/2005/8/layout/hProcess3"/>
    <dgm:cxn modelId="{7D026BB8-5442-4218-8877-54E5F3D3135F}" type="presParOf" srcId="{5A39C959-8C70-4A19-944B-9EB36CA47902}" destId="{53ED866E-7792-427B-AFB1-7E5624D5BDE8}" srcOrd="1" destOrd="0" presId="urn:microsoft.com/office/officeart/2005/8/layout/hProcess3"/>
    <dgm:cxn modelId="{18950D9D-583F-4CCB-8E22-02DA3BF19EEC}" type="presParOf" srcId="{5A39C959-8C70-4A19-944B-9EB36CA47902}" destId="{24EC760C-4CD3-4EA1-B402-A3D551153092}" srcOrd="2" destOrd="0" presId="urn:microsoft.com/office/officeart/2005/8/layout/hProcess3"/>
    <dgm:cxn modelId="{23119DCF-686E-4689-A64A-0B39458393B9}" type="presParOf" srcId="{5A39C959-8C70-4A19-944B-9EB36CA47902}" destId="{EFA13107-A876-41C8-B4D0-7ABC0ECF04BB}" srcOrd="3" destOrd="0" presId="urn:microsoft.com/office/officeart/2005/8/layout/hProcess3"/>
    <dgm:cxn modelId="{3CBC1C5C-26F2-454A-A922-699CD59DD122}" type="presParOf" srcId="{5C2A724B-E1EB-4427-9A18-31747C075344}" destId="{64E4F33D-25E8-4DF0-ADBD-F11E753BDC62}" srcOrd="2" destOrd="0" presId="urn:microsoft.com/office/officeart/2005/8/layout/hProcess3"/>
    <dgm:cxn modelId="{C799F158-F281-4040-AC22-EE8319B148E6}" type="presParOf" srcId="{5C2A724B-E1EB-4427-9A18-31747C075344}" destId="{FDAD4BF1-DA15-43AA-8878-0005DA135AB6}" srcOrd="3" destOrd="0" presId="urn:microsoft.com/office/officeart/2005/8/layout/hProcess3"/>
    <dgm:cxn modelId="{AC5EF8D8-8D4E-4CD5-8FBC-B987F2FF096E}" type="presParOf" srcId="{5C2A724B-E1EB-4427-9A18-31747C075344}" destId="{37E22B17-87F5-4004-A4CC-21DF7236F97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8577D-7703-4A37-992D-3FC1725F626C}">
      <dsp:nvSpPr>
        <dsp:cNvPr id="0" name=""/>
        <dsp:cNvSpPr/>
      </dsp:nvSpPr>
      <dsp:spPr>
        <a:xfrm>
          <a:off x="4974720" y="4152695"/>
          <a:ext cx="2112258" cy="1726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ea typeface="Open Sans" panose="020B0606030504020204" pitchFamily="34" charset="0"/>
              <a:cs typeface="Open Sans" panose="020B0606030504020204" pitchFamily="34" charset="0"/>
            </a:rPr>
            <a:t>Locație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Complex 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Club </a:t>
          </a:r>
          <a:r>
            <a:rPr lang="ro-RO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D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’or</a:t>
          </a:r>
          <a:r>
            <a:rPr lang="ro-RO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– </a:t>
          </a:r>
          <a:r>
            <a:rPr lang="en-US" sz="2000" b="1" kern="1200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Vama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Veche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4646" y="4414246"/>
        <a:ext cx="1472407" cy="1203746"/>
      </dsp:txXfrm>
    </dsp:sp>
    <dsp:sp modelId="{947CB1A2-93EC-4ED2-A8C2-D81F56013437}">
      <dsp:nvSpPr>
        <dsp:cNvPr id="0" name=""/>
        <dsp:cNvSpPr/>
      </dsp:nvSpPr>
      <dsp:spPr>
        <a:xfrm>
          <a:off x="3718148" y="5400601"/>
          <a:ext cx="307198" cy="264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1E54F2-D92F-4B87-86AF-3157FC1DABF1}">
      <dsp:nvSpPr>
        <dsp:cNvPr id="0" name=""/>
        <dsp:cNvSpPr/>
      </dsp:nvSpPr>
      <dsp:spPr>
        <a:xfrm>
          <a:off x="670534" y="2712542"/>
          <a:ext cx="4079263" cy="306073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E32709-8D66-4EAA-8BB5-93B034FD0382}">
      <dsp:nvSpPr>
        <dsp:cNvPr id="0" name=""/>
        <dsp:cNvSpPr/>
      </dsp:nvSpPr>
      <dsp:spPr>
        <a:xfrm>
          <a:off x="10313109" y="2208489"/>
          <a:ext cx="307198" cy="264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BC9CC3-5670-40F8-ACFC-F294D18C4D2F}">
      <dsp:nvSpPr>
        <dsp:cNvPr id="0" name=""/>
        <dsp:cNvSpPr/>
      </dsp:nvSpPr>
      <dsp:spPr>
        <a:xfrm>
          <a:off x="7522692" y="67324"/>
          <a:ext cx="3625478" cy="24714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Activități tematice, Cursuri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, </a:t>
          </a:r>
          <a:r>
            <a:rPr lang="en-US" sz="2000" b="1" kern="1200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Dezbateri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, Workshop-</a:t>
          </a:r>
          <a:r>
            <a:rPr lang="en-US" sz="2000" b="1" kern="1200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uri</a:t>
          </a:r>
          <a:endParaRPr lang="ro-RO" sz="2000" b="1" kern="1200" dirty="0" smtClean="0"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8030772" y="413682"/>
        <a:ext cx="2609318" cy="1778769"/>
      </dsp:txXfrm>
    </dsp:sp>
    <dsp:sp modelId="{63C41987-4F70-4304-9B6B-AE67184ED77A}">
      <dsp:nvSpPr>
        <dsp:cNvPr id="0" name=""/>
        <dsp:cNvSpPr/>
      </dsp:nvSpPr>
      <dsp:spPr>
        <a:xfrm>
          <a:off x="10449135" y="5232826"/>
          <a:ext cx="307198" cy="264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F2EE35-D135-49A2-9CB0-C963C014286E}">
      <dsp:nvSpPr>
        <dsp:cNvPr id="0" name=""/>
        <dsp:cNvSpPr/>
      </dsp:nvSpPr>
      <dsp:spPr>
        <a:xfrm>
          <a:off x="7312152" y="2664302"/>
          <a:ext cx="4108728" cy="296289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498A73-DDAA-47FD-AAC2-322328DC3FF9}">
      <dsp:nvSpPr>
        <dsp:cNvPr id="0" name=""/>
        <dsp:cNvSpPr/>
      </dsp:nvSpPr>
      <dsp:spPr>
        <a:xfrm>
          <a:off x="8098766" y="2208490"/>
          <a:ext cx="307198" cy="264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1E2B4-2432-4BA3-90F4-AEF665D3201B}">
      <dsp:nvSpPr>
        <dsp:cNvPr id="0" name=""/>
        <dsp:cNvSpPr/>
      </dsp:nvSpPr>
      <dsp:spPr>
        <a:xfrm>
          <a:off x="1230830" y="41159"/>
          <a:ext cx="3310859" cy="247508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Perioada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: </a:t>
          </a:r>
          <a:endParaRPr lang="ro-RO" sz="2000" b="1" kern="1200" dirty="0" smtClean="0"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Iulie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 </a:t>
          </a:r>
          <a:r>
            <a:rPr lang="en-US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– </a:t>
          </a:r>
          <a:r>
            <a:rPr lang="ro-RO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Septembrie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7 nopți de cazare</a:t>
          </a:r>
          <a:endParaRPr lang="ro-RO" sz="2400" b="1" kern="1200" dirty="0" smtClean="0"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1712992" y="401606"/>
        <a:ext cx="2346535" cy="1754188"/>
      </dsp:txXfrm>
    </dsp:sp>
    <dsp:sp modelId="{A87ABFEB-FBFE-4839-9DA4-1F3DA832E2C8}">
      <dsp:nvSpPr>
        <dsp:cNvPr id="0" name=""/>
        <dsp:cNvSpPr/>
      </dsp:nvSpPr>
      <dsp:spPr>
        <a:xfrm>
          <a:off x="6410138" y="5544615"/>
          <a:ext cx="307198" cy="264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1CC86-A640-43A1-9181-1B8C104BFE81}">
      <dsp:nvSpPr>
        <dsp:cNvPr id="0" name=""/>
        <dsp:cNvSpPr/>
      </dsp:nvSpPr>
      <dsp:spPr>
        <a:xfrm>
          <a:off x="4042322" y="1034019"/>
          <a:ext cx="3977040" cy="30690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8630A7-E394-4EA5-A684-0F4D53CA2045}">
      <dsp:nvSpPr>
        <dsp:cNvPr id="0" name=""/>
        <dsp:cNvSpPr/>
      </dsp:nvSpPr>
      <dsp:spPr>
        <a:xfrm>
          <a:off x="3706278" y="2208489"/>
          <a:ext cx="307198" cy="264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B0841-989D-4CC6-B6DF-CC96938BDE07}">
      <dsp:nvSpPr>
        <dsp:cNvPr id="0" name=""/>
        <dsp:cNvSpPr/>
      </dsp:nvSpPr>
      <dsp:spPr>
        <a:xfrm>
          <a:off x="1838652" y="0"/>
          <a:ext cx="6133387" cy="613338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37290-288F-48D1-BB0C-80583D59D672}">
      <dsp:nvSpPr>
        <dsp:cNvPr id="0" name=""/>
        <dsp:cNvSpPr/>
      </dsp:nvSpPr>
      <dsp:spPr>
        <a:xfrm>
          <a:off x="5472614" y="804792"/>
          <a:ext cx="5999906" cy="2461635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Când vine vorba de vacanța de vară, în ultimii 12 ani Proedus a organizat tabere </a:t>
          </a:r>
          <a:r>
            <a:rPr lang="ro-RO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și</a:t>
          </a:r>
          <a:r>
            <a:rPr lang="ro-RO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excursii naționale (Costinești, Neptun, Predeal) și tabere internaționale (Paralia Katerini) pentru un număr de peste 150 000 de participanți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dintre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acestia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numar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semnificativ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ocupand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cadrele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didactice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auxiliar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din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unitatile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invatamant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bucurestene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s-au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bucurat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un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sejur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Vama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Veche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Grecia</a:t>
          </a:r>
          <a:r>
            <a:rPr lang="ro-RO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592781" y="924959"/>
        <a:ext cx="5759572" cy="2221301"/>
      </dsp:txXfrm>
    </dsp:sp>
    <dsp:sp modelId="{CF528691-D0E4-473D-BB2C-53A59B1DA01D}">
      <dsp:nvSpPr>
        <dsp:cNvPr id="0" name=""/>
        <dsp:cNvSpPr/>
      </dsp:nvSpPr>
      <dsp:spPr>
        <a:xfrm>
          <a:off x="5472594" y="3456851"/>
          <a:ext cx="5997553" cy="207504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Fie că au fost tabere de merit, fie că au fost tabere tematice am oferit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cadrelor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didactice</a:t>
          </a:r>
          <a:r>
            <a:rPr lang="ro-RO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cadru educațional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propice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organizarii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cursuri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tematice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menite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imbunatateasca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sistemul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invatamant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bucurestean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573889" y="3558146"/>
        <a:ext cx="5794963" cy="1872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F5821-B77D-45F6-B188-808A00427CE6}">
      <dsp:nvSpPr>
        <dsp:cNvPr id="0" name=""/>
        <dsp:cNvSpPr/>
      </dsp:nvSpPr>
      <dsp:spPr>
        <a:xfrm>
          <a:off x="5855518" y="1368155"/>
          <a:ext cx="4149511" cy="645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25"/>
              </a:lnTo>
              <a:lnTo>
                <a:pt x="4149511" y="322725"/>
              </a:lnTo>
              <a:lnTo>
                <a:pt x="4149511" y="64545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1FE05-4D78-4FB0-A6F2-87BBC8A9DA6A}">
      <dsp:nvSpPr>
        <dsp:cNvPr id="0" name=""/>
        <dsp:cNvSpPr/>
      </dsp:nvSpPr>
      <dsp:spPr>
        <a:xfrm>
          <a:off x="5802222" y="1368155"/>
          <a:ext cx="91440" cy="645450"/>
        </a:xfrm>
        <a:custGeom>
          <a:avLst/>
          <a:gdLst/>
          <a:ahLst/>
          <a:cxnLst/>
          <a:rect l="0" t="0" r="0" b="0"/>
          <a:pathLst>
            <a:path>
              <a:moveTo>
                <a:pt x="53296" y="0"/>
              </a:moveTo>
              <a:lnTo>
                <a:pt x="53296" y="322725"/>
              </a:lnTo>
              <a:lnTo>
                <a:pt x="45720" y="322725"/>
              </a:lnTo>
              <a:lnTo>
                <a:pt x="45720" y="64545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0965B-37E6-4609-9D9A-0954031FD6A4}">
      <dsp:nvSpPr>
        <dsp:cNvPr id="0" name=""/>
        <dsp:cNvSpPr/>
      </dsp:nvSpPr>
      <dsp:spPr>
        <a:xfrm>
          <a:off x="1698430" y="1368155"/>
          <a:ext cx="4157087" cy="645450"/>
        </a:xfrm>
        <a:custGeom>
          <a:avLst/>
          <a:gdLst/>
          <a:ahLst/>
          <a:cxnLst/>
          <a:rect l="0" t="0" r="0" b="0"/>
          <a:pathLst>
            <a:path>
              <a:moveTo>
                <a:pt x="4157087" y="0"/>
              </a:moveTo>
              <a:lnTo>
                <a:pt x="4157087" y="322725"/>
              </a:lnTo>
              <a:lnTo>
                <a:pt x="0" y="322725"/>
              </a:lnTo>
              <a:lnTo>
                <a:pt x="0" y="64545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C39B0-9800-47B4-92DA-822DC5A15916}">
      <dsp:nvSpPr>
        <dsp:cNvPr id="0" name=""/>
        <dsp:cNvSpPr/>
      </dsp:nvSpPr>
      <dsp:spPr>
        <a:xfrm>
          <a:off x="1197868" y="543976"/>
          <a:ext cx="9315300" cy="8241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Servicii Incluse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7868" y="543976"/>
        <a:ext cx="9315300" cy="824179"/>
      </dsp:txXfrm>
    </dsp:sp>
    <dsp:sp modelId="{0D45CCDC-DFCA-4CCA-9A4D-B07612C0A040}">
      <dsp:nvSpPr>
        <dsp:cNvPr id="0" name=""/>
        <dsp:cNvSpPr/>
      </dsp:nvSpPr>
      <dsp:spPr>
        <a:xfrm>
          <a:off x="4061" y="2013606"/>
          <a:ext cx="3388739" cy="14009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Cazare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Camere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duble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baie proprie, aer condiționat, televizor, răcitor, wi-fi, sală conferințe,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piscine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spații de recreere în aer liber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1" y="2013606"/>
        <a:ext cx="3388739" cy="1400904"/>
      </dsp:txXfrm>
    </dsp:sp>
    <dsp:sp modelId="{AF5A7C90-08AB-4E20-BFDC-9C328E14B923}">
      <dsp:nvSpPr>
        <dsp:cNvPr id="0" name=""/>
        <dsp:cNvSpPr/>
      </dsp:nvSpPr>
      <dsp:spPr>
        <a:xfrm>
          <a:off x="4038251" y="2013606"/>
          <a:ext cx="3619380" cy="13396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mese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zi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mic dejun în regim bufet suedez, prânz și cină în regim linie cu servire proprie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8251" y="2013606"/>
        <a:ext cx="3619380" cy="1339633"/>
      </dsp:txXfrm>
    </dsp:sp>
    <dsp:sp modelId="{0C6798ED-2B34-43D4-9EDB-01155B841BAC}">
      <dsp:nvSpPr>
        <dsp:cNvPr id="0" name=""/>
        <dsp:cNvSpPr/>
      </dsp:nvSpPr>
      <dsp:spPr>
        <a:xfrm>
          <a:off x="8303083" y="2013606"/>
          <a:ext cx="3403892" cy="14028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Optional transport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dus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întors cu autocarul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03083" y="2013606"/>
        <a:ext cx="3403892" cy="1402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36AC9-5670-4ABB-9354-541760D900C9}">
      <dsp:nvSpPr>
        <dsp:cNvPr id="0" name=""/>
        <dsp:cNvSpPr/>
      </dsp:nvSpPr>
      <dsp:spPr>
        <a:xfrm>
          <a:off x="3442777" y="385750"/>
          <a:ext cx="4985079" cy="498507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Workshop-uri</a:t>
          </a:r>
          <a:endParaRPr lang="en-US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0032" y="1442112"/>
        <a:ext cx="1780385" cy="1483654"/>
      </dsp:txXfrm>
    </dsp:sp>
    <dsp:sp modelId="{12F88A5D-3B5E-41F3-AFE5-056E6BF20AA3}">
      <dsp:nvSpPr>
        <dsp:cNvPr id="0" name=""/>
        <dsp:cNvSpPr/>
      </dsp:nvSpPr>
      <dsp:spPr>
        <a:xfrm>
          <a:off x="3340108" y="563788"/>
          <a:ext cx="4985079" cy="498507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Dezbateri</a:t>
          </a:r>
          <a:endParaRPr lang="en-US" sz="2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7032" y="3798155"/>
        <a:ext cx="2670578" cy="1305615"/>
      </dsp:txXfrm>
    </dsp:sp>
    <dsp:sp modelId="{D4BF6F8F-66EC-4283-9E03-3DD4FFFB11CE}">
      <dsp:nvSpPr>
        <dsp:cNvPr id="0" name=""/>
        <dsp:cNvSpPr/>
      </dsp:nvSpPr>
      <dsp:spPr>
        <a:xfrm>
          <a:off x="3237439" y="385750"/>
          <a:ext cx="4985079" cy="498507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Cursuri de formare și grupe de lucru susținute de formatori acreditați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877" y="1442112"/>
        <a:ext cx="1780385" cy="1483654"/>
      </dsp:txXfrm>
    </dsp:sp>
    <dsp:sp modelId="{8287CD12-3DA9-4E67-B257-BEAEED21343B}">
      <dsp:nvSpPr>
        <dsp:cNvPr id="0" name=""/>
        <dsp:cNvSpPr/>
      </dsp:nvSpPr>
      <dsp:spPr>
        <a:xfrm>
          <a:off x="3134588" y="77150"/>
          <a:ext cx="5602279" cy="56022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B3F39-66A9-41A7-95C8-7A5B84AEC4A1}">
      <dsp:nvSpPr>
        <dsp:cNvPr id="0" name=""/>
        <dsp:cNvSpPr/>
      </dsp:nvSpPr>
      <dsp:spPr>
        <a:xfrm>
          <a:off x="3031508" y="254873"/>
          <a:ext cx="5602279" cy="56022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75DE7-23B0-49DC-8629-01B9973766A2}">
      <dsp:nvSpPr>
        <dsp:cNvPr id="0" name=""/>
        <dsp:cNvSpPr/>
      </dsp:nvSpPr>
      <dsp:spPr>
        <a:xfrm>
          <a:off x="2928427" y="77150"/>
          <a:ext cx="5602279" cy="56022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4158A-4720-4C92-A2D6-D4FB02794B74}">
      <dsp:nvSpPr>
        <dsp:cNvPr id="0" name=""/>
        <dsp:cNvSpPr/>
      </dsp:nvSpPr>
      <dsp:spPr>
        <a:xfrm>
          <a:off x="0" y="0"/>
          <a:ext cx="10369152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Activități generale organizate de personalul PROEDUS</a:t>
          </a:r>
          <a:endParaRPr lang="en-US" sz="3200" kern="1200" dirty="0"/>
        </a:p>
      </dsp:txBody>
      <dsp:txXfrm>
        <a:off x="59399" y="59399"/>
        <a:ext cx="10250354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E29C9-8530-44D5-98A2-AA0845D2436E}">
      <dsp:nvSpPr>
        <dsp:cNvPr id="0" name=""/>
        <dsp:cNvSpPr/>
      </dsp:nvSpPr>
      <dsp:spPr>
        <a:xfrm>
          <a:off x="0" y="396777"/>
          <a:ext cx="12071077" cy="604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F31986F-FA5F-497F-917A-540CD0F69B77}">
      <dsp:nvSpPr>
        <dsp:cNvPr id="0" name=""/>
        <dsp:cNvSpPr/>
      </dsp:nvSpPr>
      <dsp:spPr>
        <a:xfrm>
          <a:off x="562928" y="144017"/>
          <a:ext cx="102155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381" tIns="0" rIns="3193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Cursul I - Managementul activităților extra-curriculare și non-formale</a:t>
          </a:r>
          <a:endParaRPr lang="ro-RO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513" y="178602"/>
        <a:ext cx="10146413" cy="639310"/>
      </dsp:txXfrm>
    </dsp:sp>
    <dsp:sp modelId="{DEFABF3F-76B9-4227-9B27-D7DECEDF751E}">
      <dsp:nvSpPr>
        <dsp:cNvPr id="0" name=""/>
        <dsp:cNvSpPr/>
      </dsp:nvSpPr>
      <dsp:spPr>
        <a:xfrm>
          <a:off x="0" y="1458896"/>
          <a:ext cx="12071077" cy="604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1030F8D-EFEF-4AC1-B4E0-974FE87129AF}">
      <dsp:nvSpPr>
        <dsp:cNvPr id="0" name=""/>
        <dsp:cNvSpPr/>
      </dsp:nvSpPr>
      <dsp:spPr>
        <a:xfrm>
          <a:off x="562928" y="1152131"/>
          <a:ext cx="10215076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381" tIns="0" rIns="3193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Cursul II - Educația caracterului în profilul de competențe al elevilor</a:t>
          </a:r>
          <a:endParaRPr lang="ro-RO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513" y="1186716"/>
        <a:ext cx="10145906" cy="639310"/>
      </dsp:txXfrm>
    </dsp:sp>
    <dsp:sp modelId="{1A3CC95E-1D2F-48FA-BC9E-E201723CAFB0}">
      <dsp:nvSpPr>
        <dsp:cNvPr id="0" name=""/>
        <dsp:cNvSpPr/>
      </dsp:nvSpPr>
      <dsp:spPr>
        <a:xfrm>
          <a:off x="0" y="2479500"/>
          <a:ext cx="12071077" cy="604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BD084DD5-6F71-4306-AA3A-49D7DC3C2D11}">
      <dsp:nvSpPr>
        <dsp:cNvPr id="0" name=""/>
        <dsp:cNvSpPr/>
      </dsp:nvSpPr>
      <dsp:spPr>
        <a:xfrm>
          <a:off x="603553" y="2193296"/>
          <a:ext cx="102155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381" tIns="0" rIns="3193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Cursul III - Managementul comunicării în gestionarea clasei de elevi</a:t>
          </a:r>
          <a:endParaRPr lang="ro-RO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38" y="2227881"/>
        <a:ext cx="10146413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7C9BD-0B99-43C8-B01E-0B78DED581F2}">
      <dsp:nvSpPr>
        <dsp:cNvPr id="0" name=""/>
        <dsp:cNvSpPr/>
      </dsp:nvSpPr>
      <dsp:spPr>
        <a:xfrm>
          <a:off x="0" y="1741"/>
          <a:ext cx="12129951" cy="7371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Pentru a putea beneficia de cele 15 CPT înscrierea trebuie făcută la unul dintre cursurile pe care nu le-ați finalizat anterior.</a:t>
          </a:r>
          <a:endParaRPr lang="ro-RO" sz="1800" kern="1200" dirty="0"/>
        </a:p>
      </dsp:txBody>
      <dsp:txXfrm>
        <a:off x="35982" y="37723"/>
        <a:ext cx="12057987" cy="665136"/>
      </dsp:txXfrm>
    </dsp:sp>
    <dsp:sp modelId="{8B97621F-A4CC-4CD3-A289-893F412BD73E}">
      <dsp:nvSpPr>
        <dsp:cNvPr id="0" name=""/>
        <dsp:cNvSpPr/>
      </dsp:nvSpPr>
      <dsp:spPr>
        <a:xfrm>
          <a:off x="0" y="738841"/>
          <a:ext cx="12129951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12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o-RO" sz="1400" kern="1200" dirty="0"/>
        </a:p>
      </dsp:txBody>
      <dsp:txXfrm>
        <a:off x="0" y="738841"/>
        <a:ext cx="12129951" cy="298080"/>
      </dsp:txXfrm>
    </dsp:sp>
    <dsp:sp modelId="{D6EA4305-20A5-4A5F-A8AD-8E554037570F}">
      <dsp:nvSpPr>
        <dsp:cNvPr id="0" name=""/>
        <dsp:cNvSpPr/>
      </dsp:nvSpPr>
      <dsp:spPr>
        <a:xfrm>
          <a:off x="0" y="1116124"/>
          <a:ext cx="12129951" cy="7371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Cursurile se vor desfășura în baza unui calendar agreat de comun acord de ambele părți comunicat ulterior.</a:t>
          </a:r>
          <a:endParaRPr lang="ro-RO" sz="1800" kern="1200" dirty="0"/>
        </a:p>
      </dsp:txBody>
      <dsp:txXfrm>
        <a:off x="35982" y="1152106"/>
        <a:ext cx="12057987" cy="665136"/>
      </dsp:txXfrm>
    </dsp:sp>
    <dsp:sp modelId="{EF0980D0-F3A6-4251-BD9A-6A04D476937F}">
      <dsp:nvSpPr>
        <dsp:cNvPr id="0" name=""/>
        <dsp:cNvSpPr/>
      </dsp:nvSpPr>
      <dsp:spPr>
        <a:xfrm>
          <a:off x="0" y="1774021"/>
          <a:ext cx="12129951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12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o-RO" sz="1400" kern="1200" dirty="0"/>
        </a:p>
      </dsp:txBody>
      <dsp:txXfrm>
        <a:off x="0" y="1774021"/>
        <a:ext cx="12129951" cy="298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CF338-5CA9-4A60-94FC-D1B8446F3EFF}">
      <dsp:nvSpPr>
        <dsp:cNvPr id="0" name=""/>
        <dsp:cNvSpPr/>
      </dsp:nvSpPr>
      <dsp:spPr>
        <a:xfrm>
          <a:off x="1852" y="896364"/>
          <a:ext cx="2455743" cy="24557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Contribuție PROEDUS </a:t>
          </a:r>
          <a:r>
            <a:rPr lang="ro-RO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ro-RO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,2</a:t>
          </a:r>
          <a:r>
            <a:rPr lang="en-US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o-RO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lei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487" y="1255999"/>
        <a:ext cx="1736473" cy="1736473"/>
      </dsp:txXfrm>
    </dsp:sp>
    <dsp:sp modelId="{60A80E0F-C50F-47B5-9BC3-931C28BD9780}">
      <dsp:nvSpPr>
        <dsp:cNvPr id="0" name=""/>
        <dsp:cNvSpPr/>
      </dsp:nvSpPr>
      <dsp:spPr>
        <a:xfrm>
          <a:off x="2657002" y="1412070"/>
          <a:ext cx="1424331" cy="1424331"/>
        </a:xfrm>
        <a:prstGeom prst="mathPlus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845797" y="1956734"/>
        <a:ext cx="1046741" cy="335003"/>
      </dsp:txXfrm>
    </dsp:sp>
    <dsp:sp modelId="{CCF9B400-9E9C-4D13-A8D2-EC312CEEAE3C}">
      <dsp:nvSpPr>
        <dsp:cNvPr id="0" name=""/>
        <dsp:cNvSpPr/>
      </dsp:nvSpPr>
      <dsp:spPr>
        <a:xfrm>
          <a:off x="4280740" y="896364"/>
          <a:ext cx="2455743" cy="24557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Contribuție Participant  </a:t>
          </a:r>
          <a:r>
            <a:rPr lang="en-US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906</a:t>
          </a:r>
          <a:r>
            <a:rPr lang="ro-RO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225</a:t>
          </a:r>
          <a:r>
            <a:rPr lang="ro-RO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lei</a:t>
          </a:r>
          <a:endParaRPr lang="en-US" sz="26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0375" y="1255999"/>
        <a:ext cx="1736473" cy="1736473"/>
      </dsp:txXfrm>
    </dsp:sp>
    <dsp:sp modelId="{0E9A8A38-5237-4289-81CE-BAA00C0B608A}">
      <dsp:nvSpPr>
        <dsp:cNvPr id="0" name=""/>
        <dsp:cNvSpPr/>
      </dsp:nvSpPr>
      <dsp:spPr>
        <a:xfrm>
          <a:off x="6935890" y="1412070"/>
          <a:ext cx="1424331" cy="1424331"/>
        </a:xfrm>
        <a:prstGeom prst="mathEqual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7124685" y="1705482"/>
        <a:ext cx="1046741" cy="837507"/>
      </dsp:txXfrm>
    </dsp:sp>
    <dsp:sp modelId="{AB8CA6C5-E3A6-4E4E-951B-3259E77C6C19}">
      <dsp:nvSpPr>
        <dsp:cNvPr id="0" name=""/>
        <dsp:cNvSpPr/>
      </dsp:nvSpPr>
      <dsp:spPr>
        <a:xfrm>
          <a:off x="8559627" y="896364"/>
          <a:ext cx="2455743" cy="24557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total tabără </a:t>
          </a:r>
          <a:r>
            <a:rPr lang="en-US" sz="26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1916,465</a:t>
          </a:r>
          <a:r>
            <a:rPr lang="ro-RO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lei/</a:t>
          </a:r>
          <a:r>
            <a:rPr lang="en-US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participant</a:t>
          </a:r>
          <a:r>
            <a:rPr lang="ro-RO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/7 nopți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9262" y="1255999"/>
        <a:ext cx="1736473" cy="17364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2B17-87F5-4004-A4CC-21DF7236F976}">
      <dsp:nvSpPr>
        <dsp:cNvPr id="0" name=""/>
        <dsp:cNvSpPr/>
      </dsp:nvSpPr>
      <dsp:spPr>
        <a:xfrm>
          <a:off x="0" y="33186"/>
          <a:ext cx="10649052" cy="2468905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D866E-7792-427B-AFB1-7E5624D5BDE8}">
      <dsp:nvSpPr>
        <dsp:cNvPr id="0" name=""/>
        <dsp:cNvSpPr/>
      </dsp:nvSpPr>
      <dsp:spPr>
        <a:xfrm>
          <a:off x="852853" y="637203"/>
          <a:ext cx="9168983" cy="123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 final pentru 7 nopți de cazare cu 3 mese pe zi, coordonare, formare și organizare de competiții sportive</a:t>
          </a:r>
          <a:endParaRPr lang="en-US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853" y="637203"/>
        <a:ext cx="9168983" cy="1234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08E78A-A6F3-4B4D-B12D-48E77477B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438C5-669D-48A7-ABFB-F874731E67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9093-FCC1-4A94-8361-600886AAFA78}" type="datetimeFigureOut">
              <a:rPr lang="en-IN" smtClean="0"/>
              <a:t>16-06-2021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EC651-D679-42FC-9753-5203EF904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1824A-26F9-4A8B-96FA-ECEFB78635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7EF0-2093-4867-8410-72C300BBAC36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271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441" y="3206129"/>
            <a:ext cx="7719282" cy="1291808"/>
          </a:xfrm>
        </p:spPr>
        <p:txBody>
          <a:bodyPr anchor="b">
            <a:noAutofit/>
          </a:bodyPr>
          <a:lstStyle>
            <a:lvl1pPr algn="ctr">
              <a:defRPr lang="en-US" sz="720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617" y="4797152"/>
            <a:ext cx="773893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8408D2-1AE3-4CB4-90F7-8A0C01A5E54B}"/>
              </a:ext>
            </a:extLst>
          </p:cNvPr>
          <p:cNvSpPr/>
          <p:nvPr userDrawn="1"/>
        </p:nvSpPr>
        <p:spPr>
          <a:xfrm>
            <a:off x="8110636" y="-3533"/>
            <a:ext cx="1986576" cy="1004561"/>
          </a:xfrm>
          <a:custGeom>
            <a:avLst/>
            <a:gdLst>
              <a:gd name="connsiteX0" fmla="*/ 569 w 1986576"/>
              <a:gd name="connsiteY0" fmla="*/ 0 h 1004561"/>
              <a:gd name="connsiteX1" fmla="*/ 1986007 w 1986576"/>
              <a:gd name="connsiteY1" fmla="*/ 0 h 1004561"/>
              <a:gd name="connsiteX2" fmla="*/ 1986576 w 1986576"/>
              <a:gd name="connsiteY2" fmla="*/ 11273 h 1004561"/>
              <a:gd name="connsiteX3" fmla="*/ 993288 w 1986576"/>
              <a:gd name="connsiteY3" fmla="*/ 1004561 h 1004561"/>
              <a:gd name="connsiteX4" fmla="*/ 0 w 1986576"/>
              <a:gd name="connsiteY4" fmla="*/ 11273 h 1004561"/>
              <a:gd name="connsiteX5" fmla="*/ 569 w 1986576"/>
              <a:gd name="connsiteY5" fmla="*/ 0 h 100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6576" h="1004561">
                <a:moveTo>
                  <a:pt x="569" y="0"/>
                </a:moveTo>
                <a:lnTo>
                  <a:pt x="1986007" y="0"/>
                </a:lnTo>
                <a:lnTo>
                  <a:pt x="1986576" y="11273"/>
                </a:lnTo>
                <a:cubicBezTo>
                  <a:pt x="1986576" y="559851"/>
                  <a:pt x="1541866" y="1004561"/>
                  <a:pt x="993288" y="1004561"/>
                </a:cubicBezTo>
                <a:cubicBezTo>
                  <a:pt x="444710" y="1004561"/>
                  <a:pt x="0" y="559851"/>
                  <a:pt x="0" y="11273"/>
                </a:cubicBezTo>
                <a:lnTo>
                  <a:pt x="5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AD5105-7168-43F1-9480-853274AA0B33}"/>
              </a:ext>
            </a:extLst>
          </p:cNvPr>
          <p:cNvSpPr/>
          <p:nvPr userDrawn="1"/>
        </p:nvSpPr>
        <p:spPr>
          <a:xfrm>
            <a:off x="0" y="2951280"/>
            <a:ext cx="3192906" cy="3906720"/>
          </a:xfrm>
          <a:custGeom>
            <a:avLst/>
            <a:gdLst>
              <a:gd name="connsiteX0" fmla="*/ 0 w 3192906"/>
              <a:gd name="connsiteY0" fmla="*/ 0 h 3906720"/>
              <a:gd name="connsiteX1" fmla="*/ 10343 w 3192906"/>
              <a:gd name="connsiteY1" fmla="*/ 1847 h 3906720"/>
              <a:gd name="connsiteX2" fmla="*/ 3192906 w 3192906"/>
              <a:gd name="connsiteY2" fmla="*/ 3906720 h 3906720"/>
              <a:gd name="connsiteX3" fmla="*/ 1199980 w 3192906"/>
              <a:gd name="connsiteY3" fmla="*/ 3906720 h 3906720"/>
              <a:gd name="connsiteX4" fmla="*/ 157001 w 3192906"/>
              <a:gd name="connsiteY4" fmla="*/ 2154330 h 3906720"/>
              <a:gd name="connsiteX5" fmla="*/ 0 w 3192906"/>
              <a:gd name="connsiteY5" fmla="*/ 2078699 h 3906720"/>
              <a:gd name="connsiteX6" fmla="*/ 0 w 3192906"/>
              <a:gd name="connsiteY6" fmla="*/ 0 h 390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906" h="3906720">
                <a:moveTo>
                  <a:pt x="0" y="0"/>
                </a:moveTo>
                <a:lnTo>
                  <a:pt x="10343" y="1847"/>
                </a:lnTo>
                <a:cubicBezTo>
                  <a:pt x="1826628" y="373513"/>
                  <a:pt x="3192906" y="1980561"/>
                  <a:pt x="3192906" y="3906720"/>
                </a:cubicBezTo>
                <a:lnTo>
                  <a:pt x="1199980" y="3906720"/>
                </a:lnTo>
                <a:cubicBezTo>
                  <a:pt x="1199980" y="3150015"/>
                  <a:pt x="778246" y="2491811"/>
                  <a:pt x="157001" y="2154330"/>
                </a:cubicBezTo>
                <a:lnTo>
                  <a:pt x="0" y="20786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7C0D5D-91DF-4822-9137-CD05291B2157}"/>
              </a:ext>
            </a:extLst>
          </p:cNvPr>
          <p:cNvSpPr/>
          <p:nvPr userDrawn="1"/>
        </p:nvSpPr>
        <p:spPr>
          <a:xfrm>
            <a:off x="1008794" y="-9217"/>
            <a:ext cx="4847484" cy="2423742"/>
          </a:xfrm>
          <a:custGeom>
            <a:avLst/>
            <a:gdLst>
              <a:gd name="connsiteX0" fmla="*/ 0 w 4847484"/>
              <a:gd name="connsiteY0" fmla="*/ 0 h 2423742"/>
              <a:gd name="connsiteX1" fmla="*/ 1211871 w 4847484"/>
              <a:gd name="connsiteY1" fmla="*/ 0 h 2423742"/>
              <a:gd name="connsiteX2" fmla="*/ 2423742 w 4847484"/>
              <a:gd name="connsiteY2" fmla="*/ 1211871 h 2423742"/>
              <a:gd name="connsiteX3" fmla="*/ 3635613 w 4847484"/>
              <a:gd name="connsiteY3" fmla="*/ 0 h 2423742"/>
              <a:gd name="connsiteX4" fmla="*/ 4847484 w 4847484"/>
              <a:gd name="connsiteY4" fmla="*/ 0 h 2423742"/>
              <a:gd name="connsiteX5" fmla="*/ 2423742 w 4847484"/>
              <a:gd name="connsiteY5" fmla="*/ 2423742 h 2423742"/>
              <a:gd name="connsiteX6" fmla="*/ 0 w 4847484"/>
              <a:gd name="connsiteY6" fmla="*/ 0 h 242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7484" h="2423742">
                <a:moveTo>
                  <a:pt x="0" y="0"/>
                </a:moveTo>
                <a:lnTo>
                  <a:pt x="1211871" y="0"/>
                </a:lnTo>
                <a:cubicBezTo>
                  <a:pt x="1211871" y="669298"/>
                  <a:pt x="1754444" y="1211871"/>
                  <a:pt x="2423742" y="1211871"/>
                </a:cubicBezTo>
                <a:cubicBezTo>
                  <a:pt x="3093040" y="1211871"/>
                  <a:pt x="3635613" y="669298"/>
                  <a:pt x="3635613" y="0"/>
                </a:cubicBezTo>
                <a:lnTo>
                  <a:pt x="4847484" y="0"/>
                </a:lnTo>
                <a:cubicBezTo>
                  <a:pt x="4847484" y="1338596"/>
                  <a:pt x="3762338" y="2423742"/>
                  <a:pt x="2423742" y="2423742"/>
                </a:cubicBezTo>
                <a:cubicBezTo>
                  <a:pt x="1085146" y="2423742"/>
                  <a:pt x="0" y="1338596"/>
                  <a:pt x="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194E3-9201-40D7-B9F1-84F469931B79}"/>
              </a:ext>
            </a:extLst>
          </p:cNvPr>
          <p:cNvSpPr/>
          <p:nvPr userDrawn="1"/>
        </p:nvSpPr>
        <p:spPr>
          <a:xfrm>
            <a:off x="-1" y="422672"/>
            <a:ext cx="1008795" cy="2017590"/>
          </a:xfrm>
          <a:custGeom>
            <a:avLst/>
            <a:gdLst>
              <a:gd name="connsiteX0" fmla="*/ 0 w 1008795"/>
              <a:gd name="connsiteY0" fmla="*/ 0 h 2017590"/>
              <a:gd name="connsiteX1" fmla="*/ 1008795 w 1008795"/>
              <a:gd name="connsiteY1" fmla="*/ 1008795 h 2017590"/>
              <a:gd name="connsiteX2" fmla="*/ 0 w 1008795"/>
              <a:gd name="connsiteY2" fmla="*/ 2017590 h 2017590"/>
              <a:gd name="connsiteX3" fmla="*/ 0 w 1008795"/>
              <a:gd name="connsiteY3" fmla="*/ 1513192 h 2017590"/>
              <a:gd name="connsiteX4" fmla="*/ 504397 w 1008795"/>
              <a:gd name="connsiteY4" fmla="*/ 1008795 h 2017590"/>
              <a:gd name="connsiteX5" fmla="*/ 0 w 1008795"/>
              <a:gd name="connsiteY5" fmla="*/ 504398 h 20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795" h="2017590">
                <a:moveTo>
                  <a:pt x="0" y="0"/>
                </a:moveTo>
                <a:cubicBezTo>
                  <a:pt x="557142" y="0"/>
                  <a:pt x="1008795" y="451653"/>
                  <a:pt x="1008795" y="1008795"/>
                </a:cubicBezTo>
                <a:cubicBezTo>
                  <a:pt x="1008795" y="1565937"/>
                  <a:pt x="557142" y="2017590"/>
                  <a:pt x="0" y="2017590"/>
                </a:cubicBezTo>
                <a:lnTo>
                  <a:pt x="0" y="1513192"/>
                </a:lnTo>
                <a:cubicBezTo>
                  <a:pt x="278571" y="1513192"/>
                  <a:pt x="504397" y="1287366"/>
                  <a:pt x="504397" y="1008795"/>
                </a:cubicBezTo>
                <a:cubicBezTo>
                  <a:pt x="504397" y="730224"/>
                  <a:pt x="278571" y="504398"/>
                  <a:pt x="0" y="504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3D04C07-C28D-46AF-BDD6-964189F20E25}"/>
              </a:ext>
            </a:extLst>
          </p:cNvPr>
          <p:cNvSpPr/>
          <p:nvPr userDrawn="1"/>
        </p:nvSpPr>
        <p:spPr>
          <a:xfrm>
            <a:off x="9795360" y="1268760"/>
            <a:ext cx="2403297" cy="4806594"/>
          </a:xfrm>
          <a:custGeom>
            <a:avLst/>
            <a:gdLst>
              <a:gd name="connsiteX0" fmla="*/ 2403297 w 2403297"/>
              <a:gd name="connsiteY0" fmla="*/ 0 h 4806594"/>
              <a:gd name="connsiteX1" fmla="*/ 2403297 w 2403297"/>
              <a:gd name="connsiteY1" fmla="*/ 1201648 h 4806594"/>
              <a:gd name="connsiteX2" fmla="*/ 1201648 w 2403297"/>
              <a:gd name="connsiteY2" fmla="*/ 2403297 h 4806594"/>
              <a:gd name="connsiteX3" fmla="*/ 2403297 w 2403297"/>
              <a:gd name="connsiteY3" fmla="*/ 3604946 h 4806594"/>
              <a:gd name="connsiteX4" fmla="*/ 2403297 w 2403297"/>
              <a:gd name="connsiteY4" fmla="*/ 4806594 h 4806594"/>
              <a:gd name="connsiteX5" fmla="*/ 0 w 2403297"/>
              <a:gd name="connsiteY5" fmla="*/ 2403297 h 4806594"/>
              <a:gd name="connsiteX6" fmla="*/ 2403297 w 2403297"/>
              <a:gd name="connsiteY6" fmla="*/ 0 h 480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297" h="4806594">
                <a:moveTo>
                  <a:pt x="2403297" y="0"/>
                </a:moveTo>
                <a:lnTo>
                  <a:pt x="2403297" y="1201648"/>
                </a:lnTo>
                <a:cubicBezTo>
                  <a:pt x="1739645" y="1201648"/>
                  <a:pt x="1201648" y="1739645"/>
                  <a:pt x="1201648" y="2403297"/>
                </a:cubicBezTo>
                <a:cubicBezTo>
                  <a:pt x="1201648" y="3066949"/>
                  <a:pt x="1739645" y="3604946"/>
                  <a:pt x="2403297" y="3604946"/>
                </a:cubicBezTo>
                <a:lnTo>
                  <a:pt x="2403297" y="4806594"/>
                </a:lnTo>
                <a:cubicBezTo>
                  <a:pt x="1075993" y="4806594"/>
                  <a:pt x="0" y="3730601"/>
                  <a:pt x="0" y="2403297"/>
                </a:cubicBezTo>
                <a:cubicBezTo>
                  <a:pt x="0" y="1075993"/>
                  <a:pt x="1075993" y="0"/>
                  <a:pt x="24032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CF9DD8-C80E-4E49-A1F5-C71D22A55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64515" cy="6858000"/>
          </a:xfrm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840614"/>
            <a:ext cx="4313251" cy="1598089"/>
          </a:xfrm>
          <a:solidFill>
            <a:schemeClr val="accent5"/>
          </a:solidFill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41F1D4-C744-496B-98EF-ECF6221EAC7E}"/>
              </a:ext>
            </a:extLst>
          </p:cNvPr>
          <p:cNvGrpSpPr/>
          <p:nvPr userDrawn="1"/>
        </p:nvGrpSpPr>
        <p:grpSpPr>
          <a:xfrm flipH="1">
            <a:off x="6332546" y="1293"/>
            <a:ext cx="5856279" cy="6856707"/>
            <a:chOff x="-1" y="1293"/>
            <a:chExt cx="5856279" cy="6856707"/>
          </a:xfrm>
          <a:solidFill>
            <a:schemeClr val="bg1">
              <a:lumMod val="95000"/>
              <a:alpha val="3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D8D9F8-5D97-4FC6-A84B-2240C89EE63E}"/>
                </a:ext>
              </a:extLst>
            </p:cNvPr>
            <p:cNvSpPr/>
            <p:nvPr/>
          </p:nvSpPr>
          <p:spPr>
            <a:xfrm>
              <a:off x="0" y="2951280"/>
              <a:ext cx="3192906" cy="3906720"/>
            </a:xfrm>
            <a:custGeom>
              <a:avLst/>
              <a:gdLst>
                <a:gd name="connsiteX0" fmla="*/ 0 w 3192906"/>
                <a:gd name="connsiteY0" fmla="*/ 0 h 3906720"/>
                <a:gd name="connsiteX1" fmla="*/ 10343 w 3192906"/>
                <a:gd name="connsiteY1" fmla="*/ 1847 h 3906720"/>
                <a:gd name="connsiteX2" fmla="*/ 3192906 w 3192906"/>
                <a:gd name="connsiteY2" fmla="*/ 3906720 h 3906720"/>
                <a:gd name="connsiteX3" fmla="*/ 1199980 w 3192906"/>
                <a:gd name="connsiteY3" fmla="*/ 3906720 h 3906720"/>
                <a:gd name="connsiteX4" fmla="*/ 157001 w 3192906"/>
                <a:gd name="connsiteY4" fmla="*/ 2154330 h 3906720"/>
                <a:gd name="connsiteX5" fmla="*/ 0 w 3192906"/>
                <a:gd name="connsiteY5" fmla="*/ 2078699 h 3906720"/>
                <a:gd name="connsiteX6" fmla="*/ 0 w 3192906"/>
                <a:gd name="connsiteY6" fmla="*/ 0 h 390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2906" h="3906720">
                  <a:moveTo>
                    <a:pt x="0" y="0"/>
                  </a:moveTo>
                  <a:lnTo>
                    <a:pt x="10343" y="1847"/>
                  </a:lnTo>
                  <a:cubicBezTo>
                    <a:pt x="1826628" y="373513"/>
                    <a:pt x="3192906" y="1980561"/>
                    <a:pt x="3192906" y="3906720"/>
                  </a:cubicBezTo>
                  <a:lnTo>
                    <a:pt x="1199980" y="3906720"/>
                  </a:lnTo>
                  <a:cubicBezTo>
                    <a:pt x="1199980" y="3150015"/>
                    <a:pt x="778246" y="2491811"/>
                    <a:pt x="157001" y="2154330"/>
                  </a:cubicBezTo>
                  <a:lnTo>
                    <a:pt x="0" y="20786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9CAF9B-4DFC-4FF0-8398-C31EF18B204B}"/>
                </a:ext>
              </a:extLst>
            </p:cNvPr>
            <p:cNvSpPr/>
            <p:nvPr/>
          </p:nvSpPr>
          <p:spPr>
            <a:xfrm>
              <a:off x="1008794" y="1293"/>
              <a:ext cx="4847484" cy="2423742"/>
            </a:xfrm>
            <a:custGeom>
              <a:avLst/>
              <a:gdLst>
                <a:gd name="connsiteX0" fmla="*/ 0 w 4847484"/>
                <a:gd name="connsiteY0" fmla="*/ 0 h 2423742"/>
                <a:gd name="connsiteX1" fmla="*/ 1211871 w 4847484"/>
                <a:gd name="connsiteY1" fmla="*/ 0 h 2423742"/>
                <a:gd name="connsiteX2" fmla="*/ 2423742 w 4847484"/>
                <a:gd name="connsiteY2" fmla="*/ 1211871 h 2423742"/>
                <a:gd name="connsiteX3" fmla="*/ 3635613 w 4847484"/>
                <a:gd name="connsiteY3" fmla="*/ 0 h 2423742"/>
                <a:gd name="connsiteX4" fmla="*/ 4847484 w 4847484"/>
                <a:gd name="connsiteY4" fmla="*/ 0 h 2423742"/>
                <a:gd name="connsiteX5" fmla="*/ 2423742 w 4847484"/>
                <a:gd name="connsiteY5" fmla="*/ 2423742 h 2423742"/>
                <a:gd name="connsiteX6" fmla="*/ 0 w 4847484"/>
                <a:gd name="connsiteY6" fmla="*/ 0 h 242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7484" h="2423742">
                  <a:moveTo>
                    <a:pt x="0" y="0"/>
                  </a:moveTo>
                  <a:lnTo>
                    <a:pt x="1211871" y="0"/>
                  </a:lnTo>
                  <a:cubicBezTo>
                    <a:pt x="1211871" y="669298"/>
                    <a:pt x="1754444" y="1211871"/>
                    <a:pt x="2423742" y="1211871"/>
                  </a:cubicBezTo>
                  <a:cubicBezTo>
                    <a:pt x="3093040" y="1211871"/>
                    <a:pt x="3635613" y="669298"/>
                    <a:pt x="3635613" y="0"/>
                  </a:cubicBezTo>
                  <a:lnTo>
                    <a:pt x="4847484" y="0"/>
                  </a:lnTo>
                  <a:cubicBezTo>
                    <a:pt x="4847484" y="1338596"/>
                    <a:pt x="3762338" y="2423742"/>
                    <a:pt x="2423742" y="2423742"/>
                  </a:cubicBezTo>
                  <a:cubicBezTo>
                    <a:pt x="1085146" y="2423742"/>
                    <a:pt x="0" y="13385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8AB6E1-03A6-469F-A4B0-1A15083B369D}"/>
                </a:ext>
              </a:extLst>
            </p:cNvPr>
            <p:cNvSpPr/>
            <p:nvPr/>
          </p:nvSpPr>
          <p:spPr>
            <a:xfrm>
              <a:off x="-1" y="422672"/>
              <a:ext cx="1008795" cy="2017590"/>
            </a:xfrm>
            <a:custGeom>
              <a:avLst/>
              <a:gdLst>
                <a:gd name="connsiteX0" fmla="*/ 0 w 1008795"/>
                <a:gd name="connsiteY0" fmla="*/ 0 h 2017590"/>
                <a:gd name="connsiteX1" fmla="*/ 1008795 w 1008795"/>
                <a:gd name="connsiteY1" fmla="*/ 1008795 h 2017590"/>
                <a:gd name="connsiteX2" fmla="*/ 0 w 1008795"/>
                <a:gd name="connsiteY2" fmla="*/ 2017590 h 2017590"/>
                <a:gd name="connsiteX3" fmla="*/ 0 w 1008795"/>
                <a:gd name="connsiteY3" fmla="*/ 1513192 h 2017590"/>
                <a:gd name="connsiteX4" fmla="*/ 504397 w 1008795"/>
                <a:gd name="connsiteY4" fmla="*/ 1008795 h 2017590"/>
                <a:gd name="connsiteX5" fmla="*/ 0 w 1008795"/>
                <a:gd name="connsiteY5" fmla="*/ 504398 h 201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795" h="2017590">
                  <a:moveTo>
                    <a:pt x="0" y="0"/>
                  </a:moveTo>
                  <a:cubicBezTo>
                    <a:pt x="557142" y="0"/>
                    <a:pt x="1008795" y="451653"/>
                    <a:pt x="1008795" y="1008795"/>
                  </a:cubicBezTo>
                  <a:cubicBezTo>
                    <a:pt x="1008795" y="1565937"/>
                    <a:pt x="557142" y="2017590"/>
                    <a:pt x="0" y="2017590"/>
                  </a:cubicBezTo>
                  <a:lnTo>
                    <a:pt x="0" y="1513192"/>
                  </a:lnTo>
                  <a:cubicBezTo>
                    <a:pt x="278571" y="1513192"/>
                    <a:pt x="504397" y="1287366"/>
                    <a:pt x="504397" y="1008795"/>
                  </a:cubicBezTo>
                  <a:cubicBezTo>
                    <a:pt x="504397" y="730224"/>
                    <a:pt x="278571" y="504398"/>
                    <a:pt x="0" y="5043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8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6A90C67-7DAE-4623-8275-E6361453CFA2}"/>
              </a:ext>
            </a:extLst>
          </p:cNvPr>
          <p:cNvGrpSpPr/>
          <p:nvPr userDrawn="1"/>
        </p:nvGrpSpPr>
        <p:grpSpPr>
          <a:xfrm>
            <a:off x="-1" y="-9217"/>
            <a:ext cx="12198658" cy="6867217"/>
            <a:chOff x="-1" y="-9217"/>
            <a:chExt cx="12198658" cy="6867217"/>
          </a:xfrm>
          <a:solidFill>
            <a:schemeClr val="bg1">
              <a:lumMod val="95000"/>
              <a:alpha val="4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C96349F-47AB-4032-BF1C-9C4A23124DE4}"/>
                </a:ext>
              </a:extLst>
            </p:cNvPr>
            <p:cNvSpPr/>
            <p:nvPr userDrawn="1"/>
          </p:nvSpPr>
          <p:spPr>
            <a:xfrm>
              <a:off x="8110636" y="-3533"/>
              <a:ext cx="1986576" cy="1004561"/>
            </a:xfrm>
            <a:custGeom>
              <a:avLst/>
              <a:gdLst>
                <a:gd name="connsiteX0" fmla="*/ 569 w 1986576"/>
                <a:gd name="connsiteY0" fmla="*/ 0 h 1004561"/>
                <a:gd name="connsiteX1" fmla="*/ 1986007 w 1986576"/>
                <a:gd name="connsiteY1" fmla="*/ 0 h 1004561"/>
                <a:gd name="connsiteX2" fmla="*/ 1986576 w 1986576"/>
                <a:gd name="connsiteY2" fmla="*/ 11273 h 1004561"/>
                <a:gd name="connsiteX3" fmla="*/ 993288 w 1986576"/>
                <a:gd name="connsiteY3" fmla="*/ 1004561 h 1004561"/>
                <a:gd name="connsiteX4" fmla="*/ 0 w 1986576"/>
                <a:gd name="connsiteY4" fmla="*/ 11273 h 1004561"/>
                <a:gd name="connsiteX5" fmla="*/ 569 w 1986576"/>
                <a:gd name="connsiteY5" fmla="*/ 0 h 100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6576" h="1004561">
                  <a:moveTo>
                    <a:pt x="569" y="0"/>
                  </a:moveTo>
                  <a:lnTo>
                    <a:pt x="1986007" y="0"/>
                  </a:lnTo>
                  <a:lnTo>
                    <a:pt x="1986576" y="11273"/>
                  </a:lnTo>
                  <a:cubicBezTo>
                    <a:pt x="1986576" y="559851"/>
                    <a:pt x="1541866" y="1004561"/>
                    <a:pt x="993288" y="1004561"/>
                  </a:cubicBezTo>
                  <a:cubicBezTo>
                    <a:pt x="444710" y="1004561"/>
                    <a:pt x="0" y="559851"/>
                    <a:pt x="0" y="11273"/>
                  </a:cubicBezTo>
                  <a:lnTo>
                    <a:pt x="5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7675435-CFA2-4F83-9263-3C31EE960146}"/>
                </a:ext>
              </a:extLst>
            </p:cNvPr>
            <p:cNvSpPr/>
            <p:nvPr userDrawn="1"/>
          </p:nvSpPr>
          <p:spPr>
            <a:xfrm>
              <a:off x="0" y="2951280"/>
              <a:ext cx="3192906" cy="3906720"/>
            </a:xfrm>
            <a:custGeom>
              <a:avLst/>
              <a:gdLst>
                <a:gd name="connsiteX0" fmla="*/ 0 w 3192906"/>
                <a:gd name="connsiteY0" fmla="*/ 0 h 3906720"/>
                <a:gd name="connsiteX1" fmla="*/ 10343 w 3192906"/>
                <a:gd name="connsiteY1" fmla="*/ 1847 h 3906720"/>
                <a:gd name="connsiteX2" fmla="*/ 3192906 w 3192906"/>
                <a:gd name="connsiteY2" fmla="*/ 3906720 h 3906720"/>
                <a:gd name="connsiteX3" fmla="*/ 1199980 w 3192906"/>
                <a:gd name="connsiteY3" fmla="*/ 3906720 h 3906720"/>
                <a:gd name="connsiteX4" fmla="*/ 157001 w 3192906"/>
                <a:gd name="connsiteY4" fmla="*/ 2154330 h 3906720"/>
                <a:gd name="connsiteX5" fmla="*/ 0 w 3192906"/>
                <a:gd name="connsiteY5" fmla="*/ 2078699 h 3906720"/>
                <a:gd name="connsiteX6" fmla="*/ 0 w 3192906"/>
                <a:gd name="connsiteY6" fmla="*/ 0 h 390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2906" h="3906720">
                  <a:moveTo>
                    <a:pt x="0" y="0"/>
                  </a:moveTo>
                  <a:lnTo>
                    <a:pt x="10343" y="1847"/>
                  </a:lnTo>
                  <a:cubicBezTo>
                    <a:pt x="1826628" y="373513"/>
                    <a:pt x="3192906" y="1980561"/>
                    <a:pt x="3192906" y="3906720"/>
                  </a:cubicBezTo>
                  <a:lnTo>
                    <a:pt x="1199980" y="3906720"/>
                  </a:lnTo>
                  <a:cubicBezTo>
                    <a:pt x="1199980" y="3150015"/>
                    <a:pt x="778246" y="2491811"/>
                    <a:pt x="157001" y="2154330"/>
                  </a:cubicBezTo>
                  <a:lnTo>
                    <a:pt x="0" y="20786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B92827-82BF-4063-AC0F-3F1919F96624}"/>
                </a:ext>
              </a:extLst>
            </p:cNvPr>
            <p:cNvSpPr/>
            <p:nvPr userDrawn="1"/>
          </p:nvSpPr>
          <p:spPr>
            <a:xfrm>
              <a:off x="1008794" y="-9217"/>
              <a:ext cx="4847484" cy="2423742"/>
            </a:xfrm>
            <a:custGeom>
              <a:avLst/>
              <a:gdLst>
                <a:gd name="connsiteX0" fmla="*/ 0 w 4847484"/>
                <a:gd name="connsiteY0" fmla="*/ 0 h 2423742"/>
                <a:gd name="connsiteX1" fmla="*/ 1211871 w 4847484"/>
                <a:gd name="connsiteY1" fmla="*/ 0 h 2423742"/>
                <a:gd name="connsiteX2" fmla="*/ 2423742 w 4847484"/>
                <a:gd name="connsiteY2" fmla="*/ 1211871 h 2423742"/>
                <a:gd name="connsiteX3" fmla="*/ 3635613 w 4847484"/>
                <a:gd name="connsiteY3" fmla="*/ 0 h 2423742"/>
                <a:gd name="connsiteX4" fmla="*/ 4847484 w 4847484"/>
                <a:gd name="connsiteY4" fmla="*/ 0 h 2423742"/>
                <a:gd name="connsiteX5" fmla="*/ 2423742 w 4847484"/>
                <a:gd name="connsiteY5" fmla="*/ 2423742 h 2423742"/>
                <a:gd name="connsiteX6" fmla="*/ 0 w 4847484"/>
                <a:gd name="connsiteY6" fmla="*/ 0 h 242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7484" h="2423742">
                  <a:moveTo>
                    <a:pt x="0" y="0"/>
                  </a:moveTo>
                  <a:lnTo>
                    <a:pt x="1211871" y="0"/>
                  </a:lnTo>
                  <a:cubicBezTo>
                    <a:pt x="1211871" y="669298"/>
                    <a:pt x="1754444" y="1211871"/>
                    <a:pt x="2423742" y="1211871"/>
                  </a:cubicBezTo>
                  <a:cubicBezTo>
                    <a:pt x="3093040" y="1211871"/>
                    <a:pt x="3635613" y="669298"/>
                    <a:pt x="3635613" y="0"/>
                  </a:cubicBezTo>
                  <a:lnTo>
                    <a:pt x="4847484" y="0"/>
                  </a:lnTo>
                  <a:cubicBezTo>
                    <a:pt x="4847484" y="1338596"/>
                    <a:pt x="3762338" y="2423742"/>
                    <a:pt x="2423742" y="2423742"/>
                  </a:cubicBezTo>
                  <a:cubicBezTo>
                    <a:pt x="1085146" y="2423742"/>
                    <a:pt x="0" y="13385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DA4A57-99F2-4C34-9165-0987E31569BD}"/>
                </a:ext>
              </a:extLst>
            </p:cNvPr>
            <p:cNvSpPr/>
            <p:nvPr userDrawn="1"/>
          </p:nvSpPr>
          <p:spPr>
            <a:xfrm>
              <a:off x="-1" y="422672"/>
              <a:ext cx="1008795" cy="2017590"/>
            </a:xfrm>
            <a:custGeom>
              <a:avLst/>
              <a:gdLst>
                <a:gd name="connsiteX0" fmla="*/ 0 w 1008795"/>
                <a:gd name="connsiteY0" fmla="*/ 0 h 2017590"/>
                <a:gd name="connsiteX1" fmla="*/ 1008795 w 1008795"/>
                <a:gd name="connsiteY1" fmla="*/ 1008795 h 2017590"/>
                <a:gd name="connsiteX2" fmla="*/ 0 w 1008795"/>
                <a:gd name="connsiteY2" fmla="*/ 2017590 h 2017590"/>
                <a:gd name="connsiteX3" fmla="*/ 0 w 1008795"/>
                <a:gd name="connsiteY3" fmla="*/ 1513192 h 2017590"/>
                <a:gd name="connsiteX4" fmla="*/ 504397 w 1008795"/>
                <a:gd name="connsiteY4" fmla="*/ 1008795 h 2017590"/>
                <a:gd name="connsiteX5" fmla="*/ 0 w 1008795"/>
                <a:gd name="connsiteY5" fmla="*/ 504398 h 201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795" h="2017590">
                  <a:moveTo>
                    <a:pt x="0" y="0"/>
                  </a:moveTo>
                  <a:cubicBezTo>
                    <a:pt x="557142" y="0"/>
                    <a:pt x="1008795" y="451653"/>
                    <a:pt x="1008795" y="1008795"/>
                  </a:cubicBezTo>
                  <a:cubicBezTo>
                    <a:pt x="1008795" y="1565937"/>
                    <a:pt x="557142" y="2017590"/>
                    <a:pt x="0" y="2017590"/>
                  </a:cubicBezTo>
                  <a:lnTo>
                    <a:pt x="0" y="1513192"/>
                  </a:lnTo>
                  <a:cubicBezTo>
                    <a:pt x="278571" y="1513192"/>
                    <a:pt x="504397" y="1287366"/>
                    <a:pt x="504397" y="1008795"/>
                  </a:cubicBezTo>
                  <a:cubicBezTo>
                    <a:pt x="504397" y="730224"/>
                    <a:pt x="278571" y="504398"/>
                    <a:pt x="0" y="5043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D1F220-61B0-4BD7-A934-6490A3F0004D}"/>
                </a:ext>
              </a:extLst>
            </p:cNvPr>
            <p:cNvSpPr/>
            <p:nvPr userDrawn="1"/>
          </p:nvSpPr>
          <p:spPr>
            <a:xfrm>
              <a:off x="9795360" y="1268760"/>
              <a:ext cx="2403297" cy="4806594"/>
            </a:xfrm>
            <a:custGeom>
              <a:avLst/>
              <a:gdLst>
                <a:gd name="connsiteX0" fmla="*/ 2403297 w 2403297"/>
                <a:gd name="connsiteY0" fmla="*/ 0 h 4806594"/>
                <a:gd name="connsiteX1" fmla="*/ 2403297 w 2403297"/>
                <a:gd name="connsiteY1" fmla="*/ 1201648 h 4806594"/>
                <a:gd name="connsiteX2" fmla="*/ 1201648 w 2403297"/>
                <a:gd name="connsiteY2" fmla="*/ 2403297 h 4806594"/>
                <a:gd name="connsiteX3" fmla="*/ 2403297 w 2403297"/>
                <a:gd name="connsiteY3" fmla="*/ 3604946 h 4806594"/>
                <a:gd name="connsiteX4" fmla="*/ 2403297 w 2403297"/>
                <a:gd name="connsiteY4" fmla="*/ 4806594 h 4806594"/>
                <a:gd name="connsiteX5" fmla="*/ 0 w 2403297"/>
                <a:gd name="connsiteY5" fmla="*/ 2403297 h 4806594"/>
                <a:gd name="connsiteX6" fmla="*/ 2403297 w 2403297"/>
                <a:gd name="connsiteY6" fmla="*/ 0 h 480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3297" h="4806594">
                  <a:moveTo>
                    <a:pt x="2403297" y="0"/>
                  </a:moveTo>
                  <a:lnTo>
                    <a:pt x="2403297" y="1201648"/>
                  </a:lnTo>
                  <a:cubicBezTo>
                    <a:pt x="1739645" y="1201648"/>
                    <a:pt x="1201648" y="1739645"/>
                    <a:pt x="1201648" y="2403297"/>
                  </a:cubicBezTo>
                  <a:cubicBezTo>
                    <a:pt x="1201648" y="3066949"/>
                    <a:pt x="1739645" y="3604946"/>
                    <a:pt x="2403297" y="3604946"/>
                  </a:cubicBezTo>
                  <a:lnTo>
                    <a:pt x="2403297" y="4806594"/>
                  </a:lnTo>
                  <a:cubicBezTo>
                    <a:pt x="1075993" y="4806594"/>
                    <a:pt x="0" y="3730601"/>
                    <a:pt x="0" y="2403297"/>
                  </a:cubicBezTo>
                  <a:cubicBezTo>
                    <a:pt x="0" y="1075993"/>
                    <a:pt x="1075993" y="0"/>
                    <a:pt x="240329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FBC7ED-8CBE-4D78-B105-6E3F6A97AB66}"/>
              </a:ext>
            </a:extLst>
          </p:cNvPr>
          <p:cNvSpPr/>
          <p:nvPr userDrawn="1"/>
        </p:nvSpPr>
        <p:spPr>
          <a:xfrm>
            <a:off x="612949" y="0"/>
            <a:ext cx="749031" cy="792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274639"/>
            <a:ext cx="10021476" cy="71108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4628" y="6583361"/>
            <a:ext cx="2028871" cy="210144"/>
          </a:xfr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EACE1-20BC-40CC-8BF7-CF304B88C131}"/>
              </a:ext>
            </a:extLst>
          </p:cNvPr>
          <p:cNvSpPr/>
          <p:nvPr userDrawn="1"/>
        </p:nvSpPr>
        <p:spPr>
          <a:xfrm>
            <a:off x="621804" y="6536796"/>
            <a:ext cx="725602" cy="321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038" y="6583680"/>
            <a:ext cx="630653" cy="204952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D05AEE-2A74-43DA-9CB9-1F5847D6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743843" y="3246437"/>
            <a:ext cx="2219092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801302-533D-4865-9C57-3EE22B577D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11152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1B0147-14D0-4FE5-AB93-0CA746C741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4527395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ithou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FBC7ED-8CBE-4D78-B105-6E3F6A97AB66}"/>
              </a:ext>
            </a:extLst>
          </p:cNvPr>
          <p:cNvSpPr/>
          <p:nvPr userDrawn="1"/>
        </p:nvSpPr>
        <p:spPr>
          <a:xfrm>
            <a:off x="612949" y="0"/>
            <a:ext cx="749031" cy="792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274639"/>
            <a:ext cx="10021476" cy="71108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4628" y="6583361"/>
            <a:ext cx="2028871" cy="210144"/>
          </a:xfr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EACE1-20BC-40CC-8BF7-CF304B88C131}"/>
              </a:ext>
            </a:extLst>
          </p:cNvPr>
          <p:cNvSpPr/>
          <p:nvPr userDrawn="1"/>
        </p:nvSpPr>
        <p:spPr>
          <a:xfrm>
            <a:off x="621804" y="6536796"/>
            <a:ext cx="725602" cy="321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D05AEE-2A74-43DA-9CB9-1F5847D6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743843" y="3246437"/>
            <a:ext cx="2219092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801302-533D-4865-9C57-3EE22B577D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11152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1B0147-14D0-4FE5-AB93-0CA746C741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4527395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A9DC153-8FD3-4340-9E41-D8B96B2B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38" y="6583680"/>
            <a:ext cx="630653" cy="204952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CAD93-21D4-4CDF-899B-AF7F8D32406F}"/>
              </a:ext>
            </a:extLst>
          </p:cNvPr>
          <p:cNvGrpSpPr/>
          <p:nvPr userDrawn="1"/>
        </p:nvGrpSpPr>
        <p:grpSpPr>
          <a:xfrm>
            <a:off x="-1" y="-9217"/>
            <a:ext cx="12198658" cy="6867217"/>
            <a:chOff x="-1" y="-9217"/>
            <a:chExt cx="12198658" cy="6867217"/>
          </a:xfrm>
          <a:solidFill>
            <a:schemeClr val="bg1">
              <a:lumMod val="95000"/>
              <a:alpha val="4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B333B44-157B-474E-B72D-05F088305388}"/>
                </a:ext>
              </a:extLst>
            </p:cNvPr>
            <p:cNvSpPr/>
            <p:nvPr userDrawn="1"/>
          </p:nvSpPr>
          <p:spPr>
            <a:xfrm>
              <a:off x="8110636" y="-3533"/>
              <a:ext cx="1986576" cy="1004561"/>
            </a:xfrm>
            <a:custGeom>
              <a:avLst/>
              <a:gdLst>
                <a:gd name="connsiteX0" fmla="*/ 569 w 1986576"/>
                <a:gd name="connsiteY0" fmla="*/ 0 h 1004561"/>
                <a:gd name="connsiteX1" fmla="*/ 1986007 w 1986576"/>
                <a:gd name="connsiteY1" fmla="*/ 0 h 1004561"/>
                <a:gd name="connsiteX2" fmla="*/ 1986576 w 1986576"/>
                <a:gd name="connsiteY2" fmla="*/ 11273 h 1004561"/>
                <a:gd name="connsiteX3" fmla="*/ 993288 w 1986576"/>
                <a:gd name="connsiteY3" fmla="*/ 1004561 h 1004561"/>
                <a:gd name="connsiteX4" fmla="*/ 0 w 1986576"/>
                <a:gd name="connsiteY4" fmla="*/ 11273 h 1004561"/>
                <a:gd name="connsiteX5" fmla="*/ 569 w 1986576"/>
                <a:gd name="connsiteY5" fmla="*/ 0 h 100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6576" h="1004561">
                  <a:moveTo>
                    <a:pt x="569" y="0"/>
                  </a:moveTo>
                  <a:lnTo>
                    <a:pt x="1986007" y="0"/>
                  </a:lnTo>
                  <a:lnTo>
                    <a:pt x="1986576" y="11273"/>
                  </a:lnTo>
                  <a:cubicBezTo>
                    <a:pt x="1986576" y="559851"/>
                    <a:pt x="1541866" y="1004561"/>
                    <a:pt x="993288" y="1004561"/>
                  </a:cubicBezTo>
                  <a:cubicBezTo>
                    <a:pt x="444710" y="1004561"/>
                    <a:pt x="0" y="559851"/>
                    <a:pt x="0" y="11273"/>
                  </a:cubicBezTo>
                  <a:lnTo>
                    <a:pt x="56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FA27CE-8D1C-4B50-BD8D-C76FC845D3BE}"/>
                </a:ext>
              </a:extLst>
            </p:cNvPr>
            <p:cNvSpPr/>
            <p:nvPr userDrawn="1"/>
          </p:nvSpPr>
          <p:spPr>
            <a:xfrm>
              <a:off x="0" y="2951280"/>
              <a:ext cx="3192906" cy="3906720"/>
            </a:xfrm>
            <a:custGeom>
              <a:avLst/>
              <a:gdLst>
                <a:gd name="connsiteX0" fmla="*/ 0 w 3192906"/>
                <a:gd name="connsiteY0" fmla="*/ 0 h 3906720"/>
                <a:gd name="connsiteX1" fmla="*/ 10343 w 3192906"/>
                <a:gd name="connsiteY1" fmla="*/ 1847 h 3906720"/>
                <a:gd name="connsiteX2" fmla="*/ 3192906 w 3192906"/>
                <a:gd name="connsiteY2" fmla="*/ 3906720 h 3906720"/>
                <a:gd name="connsiteX3" fmla="*/ 1199980 w 3192906"/>
                <a:gd name="connsiteY3" fmla="*/ 3906720 h 3906720"/>
                <a:gd name="connsiteX4" fmla="*/ 157001 w 3192906"/>
                <a:gd name="connsiteY4" fmla="*/ 2154330 h 3906720"/>
                <a:gd name="connsiteX5" fmla="*/ 0 w 3192906"/>
                <a:gd name="connsiteY5" fmla="*/ 2078699 h 3906720"/>
                <a:gd name="connsiteX6" fmla="*/ 0 w 3192906"/>
                <a:gd name="connsiteY6" fmla="*/ 0 h 390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2906" h="3906720">
                  <a:moveTo>
                    <a:pt x="0" y="0"/>
                  </a:moveTo>
                  <a:lnTo>
                    <a:pt x="10343" y="1847"/>
                  </a:lnTo>
                  <a:cubicBezTo>
                    <a:pt x="1826628" y="373513"/>
                    <a:pt x="3192906" y="1980561"/>
                    <a:pt x="3192906" y="3906720"/>
                  </a:cubicBezTo>
                  <a:lnTo>
                    <a:pt x="1199980" y="3906720"/>
                  </a:lnTo>
                  <a:cubicBezTo>
                    <a:pt x="1199980" y="3150015"/>
                    <a:pt x="778246" y="2491811"/>
                    <a:pt x="157001" y="2154330"/>
                  </a:cubicBezTo>
                  <a:lnTo>
                    <a:pt x="0" y="20786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535513-50D2-480D-AAC2-ACA8E23F9AFB}"/>
                </a:ext>
              </a:extLst>
            </p:cNvPr>
            <p:cNvSpPr/>
            <p:nvPr userDrawn="1"/>
          </p:nvSpPr>
          <p:spPr>
            <a:xfrm>
              <a:off x="1008794" y="-9217"/>
              <a:ext cx="4847484" cy="2423742"/>
            </a:xfrm>
            <a:custGeom>
              <a:avLst/>
              <a:gdLst>
                <a:gd name="connsiteX0" fmla="*/ 0 w 4847484"/>
                <a:gd name="connsiteY0" fmla="*/ 0 h 2423742"/>
                <a:gd name="connsiteX1" fmla="*/ 1211871 w 4847484"/>
                <a:gd name="connsiteY1" fmla="*/ 0 h 2423742"/>
                <a:gd name="connsiteX2" fmla="*/ 2423742 w 4847484"/>
                <a:gd name="connsiteY2" fmla="*/ 1211871 h 2423742"/>
                <a:gd name="connsiteX3" fmla="*/ 3635613 w 4847484"/>
                <a:gd name="connsiteY3" fmla="*/ 0 h 2423742"/>
                <a:gd name="connsiteX4" fmla="*/ 4847484 w 4847484"/>
                <a:gd name="connsiteY4" fmla="*/ 0 h 2423742"/>
                <a:gd name="connsiteX5" fmla="*/ 2423742 w 4847484"/>
                <a:gd name="connsiteY5" fmla="*/ 2423742 h 2423742"/>
                <a:gd name="connsiteX6" fmla="*/ 0 w 4847484"/>
                <a:gd name="connsiteY6" fmla="*/ 0 h 242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7484" h="2423742">
                  <a:moveTo>
                    <a:pt x="0" y="0"/>
                  </a:moveTo>
                  <a:lnTo>
                    <a:pt x="1211871" y="0"/>
                  </a:lnTo>
                  <a:cubicBezTo>
                    <a:pt x="1211871" y="669298"/>
                    <a:pt x="1754444" y="1211871"/>
                    <a:pt x="2423742" y="1211871"/>
                  </a:cubicBezTo>
                  <a:cubicBezTo>
                    <a:pt x="3093040" y="1211871"/>
                    <a:pt x="3635613" y="669298"/>
                    <a:pt x="3635613" y="0"/>
                  </a:cubicBezTo>
                  <a:lnTo>
                    <a:pt x="4847484" y="0"/>
                  </a:lnTo>
                  <a:cubicBezTo>
                    <a:pt x="4847484" y="1338596"/>
                    <a:pt x="3762338" y="2423742"/>
                    <a:pt x="2423742" y="2423742"/>
                  </a:cubicBezTo>
                  <a:cubicBezTo>
                    <a:pt x="1085146" y="2423742"/>
                    <a:pt x="0" y="13385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86B29F-DD79-46CC-A523-48A09F39D83C}"/>
                </a:ext>
              </a:extLst>
            </p:cNvPr>
            <p:cNvSpPr/>
            <p:nvPr userDrawn="1"/>
          </p:nvSpPr>
          <p:spPr>
            <a:xfrm>
              <a:off x="-1" y="422672"/>
              <a:ext cx="1008795" cy="2017590"/>
            </a:xfrm>
            <a:custGeom>
              <a:avLst/>
              <a:gdLst>
                <a:gd name="connsiteX0" fmla="*/ 0 w 1008795"/>
                <a:gd name="connsiteY0" fmla="*/ 0 h 2017590"/>
                <a:gd name="connsiteX1" fmla="*/ 1008795 w 1008795"/>
                <a:gd name="connsiteY1" fmla="*/ 1008795 h 2017590"/>
                <a:gd name="connsiteX2" fmla="*/ 0 w 1008795"/>
                <a:gd name="connsiteY2" fmla="*/ 2017590 h 2017590"/>
                <a:gd name="connsiteX3" fmla="*/ 0 w 1008795"/>
                <a:gd name="connsiteY3" fmla="*/ 1513192 h 2017590"/>
                <a:gd name="connsiteX4" fmla="*/ 504397 w 1008795"/>
                <a:gd name="connsiteY4" fmla="*/ 1008795 h 2017590"/>
                <a:gd name="connsiteX5" fmla="*/ 0 w 1008795"/>
                <a:gd name="connsiteY5" fmla="*/ 504398 h 201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795" h="2017590">
                  <a:moveTo>
                    <a:pt x="0" y="0"/>
                  </a:moveTo>
                  <a:cubicBezTo>
                    <a:pt x="557142" y="0"/>
                    <a:pt x="1008795" y="451653"/>
                    <a:pt x="1008795" y="1008795"/>
                  </a:cubicBezTo>
                  <a:cubicBezTo>
                    <a:pt x="1008795" y="1565937"/>
                    <a:pt x="557142" y="2017590"/>
                    <a:pt x="0" y="2017590"/>
                  </a:cubicBezTo>
                  <a:lnTo>
                    <a:pt x="0" y="1513192"/>
                  </a:lnTo>
                  <a:cubicBezTo>
                    <a:pt x="278571" y="1513192"/>
                    <a:pt x="504397" y="1287366"/>
                    <a:pt x="504397" y="1008795"/>
                  </a:cubicBezTo>
                  <a:cubicBezTo>
                    <a:pt x="504397" y="730224"/>
                    <a:pt x="278571" y="504398"/>
                    <a:pt x="0" y="5043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F70E25-26D9-4DB2-9237-2463E3F847A7}"/>
                </a:ext>
              </a:extLst>
            </p:cNvPr>
            <p:cNvSpPr/>
            <p:nvPr userDrawn="1"/>
          </p:nvSpPr>
          <p:spPr>
            <a:xfrm>
              <a:off x="9795360" y="1268760"/>
              <a:ext cx="2403297" cy="4806594"/>
            </a:xfrm>
            <a:custGeom>
              <a:avLst/>
              <a:gdLst>
                <a:gd name="connsiteX0" fmla="*/ 2403297 w 2403297"/>
                <a:gd name="connsiteY0" fmla="*/ 0 h 4806594"/>
                <a:gd name="connsiteX1" fmla="*/ 2403297 w 2403297"/>
                <a:gd name="connsiteY1" fmla="*/ 1201648 h 4806594"/>
                <a:gd name="connsiteX2" fmla="*/ 1201648 w 2403297"/>
                <a:gd name="connsiteY2" fmla="*/ 2403297 h 4806594"/>
                <a:gd name="connsiteX3" fmla="*/ 2403297 w 2403297"/>
                <a:gd name="connsiteY3" fmla="*/ 3604946 h 4806594"/>
                <a:gd name="connsiteX4" fmla="*/ 2403297 w 2403297"/>
                <a:gd name="connsiteY4" fmla="*/ 4806594 h 4806594"/>
                <a:gd name="connsiteX5" fmla="*/ 0 w 2403297"/>
                <a:gd name="connsiteY5" fmla="*/ 2403297 h 4806594"/>
                <a:gd name="connsiteX6" fmla="*/ 2403297 w 2403297"/>
                <a:gd name="connsiteY6" fmla="*/ 0 h 480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3297" h="4806594">
                  <a:moveTo>
                    <a:pt x="2403297" y="0"/>
                  </a:moveTo>
                  <a:lnTo>
                    <a:pt x="2403297" y="1201648"/>
                  </a:lnTo>
                  <a:cubicBezTo>
                    <a:pt x="1739645" y="1201648"/>
                    <a:pt x="1201648" y="1739645"/>
                    <a:pt x="1201648" y="2403297"/>
                  </a:cubicBezTo>
                  <a:cubicBezTo>
                    <a:pt x="1201648" y="3066949"/>
                    <a:pt x="1739645" y="3604946"/>
                    <a:pt x="2403297" y="3604946"/>
                  </a:cubicBezTo>
                  <a:lnTo>
                    <a:pt x="2403297" y="4806594"/>
                  </a:lnTo>
                  <a:cubicBezTo>
                    <a:pt x="1075993" y="4806594"/>
                    <a:pt x="0" y="3730601"/>
                    <a:pt x="0" y="2403297"/>
                  </a:cubicBezTo>
                  <a:cubicBezTo>
                    <a:pt x="0" y="1075993"/>
                    <a:pt x="1075993" y="0"/>
                    <a:pt x="240329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FBC7ED-8CBE-4D78-B105-6E3F6A97AB66}"/>
              </a:ext>
            </a:extLst>
          </p:cNvPr>
          <p:cNvSpPr/>
          <p:nvPr userDrawn="1"/>
        </p:nvSpPr>
        <p:spPr>
          <a:xfrm>
            <a:off x="612949" y="-1"/>
            <a:ext cx="749031" cy="12159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274639"/>
            <a:ext cx="10021476" cy="71108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77DF0-6374-4DAC-8EC4-BC02D6BAF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7338" y="966382"/>
            <a:ext cx="10038032" cy="249575"/>
          </a:xfrm>
        </p:spPr>
        <p:txBody>
          <a:bodyPr anchor="ctr">
            <a:noAutofit/>
          </a:bodyPr>
          <a:lstStyle>
            <a:lvl1pPr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N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C11585F-DED3-415F-B79D-9A3B813E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4628" y="6583361"/>
            <a:ext cx="2028871" cy="210144"/>
          </a:xfr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C08A3E-587E-438D-ACC2-72DA06214CEF}"/>
              </a:ext>
            </a:extLst>
          </p:cNvPr>
          <p:cNvSpPr/>
          <p:nvPr userDrawn="1"/>
        </p:nvSpPr>
        <p:spPr>
          <a:xfrm>
            <a:off x="621804" y="6536796"/>
            <a:ext cx="725602" cy="321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A58DC35-B4A1-4335-8DBB-5EA1A73A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743843" y="3246437"/>
            <a:ext cx="2219092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D7C3FC-D90E-481F-9ACA-7B58DD44198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11152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D794A8-AF50-46DD-BD14-65D08A4AE17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4527395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C130B727-888D-4AA3-96B1-D8EFEE47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38" y="6583680"/>
            <a:ext cx="630653" cy="204952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4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5D983C1-E737-4F7D-8297-6E48B6366CC7}"/>
              </a:ext>
            </a:extLst>
          </p:cNvPr>
          <p:cNvGrpSpPr/>
          <p:nvPr userDrawn="1"/>
        </p:nvGrpSpPr>
        <p:grpSpPr>
          <a:xfrm flipH="1">
            <a:off x="6332546" y="1293"/>
            <a:ext cx="5856279" cy="6856707"/>
            <a:chOff x="-1" y="1293"/>
            <a:chExt cx="5856279" cy="6856707"/>
          </a:xfrm>
          <a:solidFill>
            <a:schemeClr val="bg1">
              <a:lumMod val="95000"/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99E95A-5C36-44BD-B54E-443FAF565714}"/>
                </a:ext>
              </a:extLst>
            </p:cNvPr>
            <p:cNvSpPr/>
            <p:nvPr/>
          </p:nvSpPr>
          <p:spPr>
            <a:xfrm>
              <a:off x="0" y="2951280"/>
              <a:ext cx="3192906" cy="3906720"/>
            </a:xfrm>
            <a:custGeom>
              <a:avLst/>
              <a:gdLst>
                <a:gd name="connsiteX0" fmla="*/ 0 w 3192906"/>
                <a:gd name="connsiteY0" fmla="*/ 0 h 3906720"/>
                <a:gd name="connsiteX1" fmla="*/ 10343 w 3192906"/>
                <a:gd name="connsiteY1" fmla="*/ 1847 h 3906720"/>
                <a:gd name="connsiteX2" fmla="*/ 3192906 w 3192906"/>
                <a:gd name="connsiteY2" fmla="*/ 3906720 h 3906720"/>
                <a:gd name="connsiteX3" fmla="*/ 1199980 w 3192906"/>
                <a:gd name="connsiteY3" fmla="*/ 3906720 h 3906720"/>
                <a:gd name="connsiteX4" fmla="*/ 157001 w 3192906"/>
                <a:gd name="connsiteY4" fmla="*/ 2154330 h 3906720"/>
                <a:gd name="connsiteX5" fmla="*/ 0 w 3192906"/>
                <a:gd name="connsiteY5" fmla="*/ 2078699 h 3906720"/>
                <a:gd name="connsiteX6" fmla="*/ 0 w 3192906"/>
                <a:gd name="connsiteY6" fmla="*/ 0 h 390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2906" h="3906720">
                  <a:moveTo>
                    <a:pt x="0" y="0"/>
                  </a:moveTo>
                  <a:lnTo>
                    <a:pt x="10343" y="1847"/>
                  </a:lnTo>
                  <a:cubicBezTo>
                    <a:pt x="1826628" y="373513"/>
                    <a:pt x="3192906" y="1980561"/>
                    <a:pt x="3192906" y="3906720"/>
                  </a:cubicBezTo>
                  <a:lnTo>
                    <a:pt x="1199980" y="3906720"/>
                  </a:lnTo>
                  <a:cubicBezTo>
                    <a:pt x="1199980" y="3150015"/>
                    <a:pt x="778246" y="2491811"/>
                    <a:pt x="157001" y="2154330"/>
                  </a:cubicBezTo>
                  <a:lnTo>
                    <a:pt x="0" y="20786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2D5D3BD-33A3-4583-9946-38B1749262BB}"/>
                </a:ext>
              </a:extLst>
            </p:cNvPr>
            <p:cNvSpPr/>
            <p:nvPr/>
          </p:nvSpPr>
          <p:spPr>
            <a:xfrm>
              <a:off x="1008794" y="1293"/>
              <a:ext cx="4847484" cy="2423742"/>
            </a:xfrm>
            <a:custGeom>
              <a:avLst/>
              <a:gdLst>
                <a:gd name="connsiteX0" fmla="*/ 0 w 4847484"/>
                <a:gd name="connsiteY0" fmla="*/ 0 h 2423742"/>
                <a:gd name="connsiteX1" fmla="*/ 1211871 w 4847484"/>
                <a:gd name="connsiteY1" fmla="*/ 0 h 2423742"/>
                <a:gd name="connsiteX2" fmla="*/ 2423742 w 4847484"/>
                <a:gd name="connsiteY2" fmla="*/ 1211871 h 2423742"/>
                <a:gd name="connsiteX3" fmla="*/ 3635613 w 4847484"/>
                <a:gd name="connsiteY3" fmla="*/ 0 h 2423742"/>
                <a:gd name="connsiteX4" fmla="*/ 4847484 w 4847484"/>
                <a:gd name="connsiteY4" fmla="*/ 0 h 2423742"/>
                <a:gd name="connsiteX5" fmla="*/ 2423742 w 4847484"/>
                <a:gd name="connsiteY5" fmla="*/ 2423742 h 2423742"/>
                <a:gd name="connsiteX6" fmla="*/ 0 w 4847484"/>
                <a:gd name="connsiteY6" fmla="*/ 0 h 242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47484" h="2423742">
                  <a:moveTo>
                    <a:pt x="0" y="0"/>
                  </a:moveTo>
                  <a:lnTo>
                    <a:pt x="1211871" y="0"/>
                  </a:lnTo>
                  <a:cubicBezTo>
                    <a:pt x="1211871" y="669298"/>
                    <a:pt x="1754444" y="1211871"/>
                    <a:pt x="2423742" y="1211871"/>
                  </a:cubicBezTo>
                  <a:cubicBezTo>
                    <a:pt x="3093040" y="1211871"/>
                    <a:pt x="3635613" y="669298"/>
                    <a:pt x="3635613" y="0"/>
                  </a:cubicBezTo>
                  <a:lnTo>
                    <a:pt x="4847484" y="0"/>
                  </a:lnTo>
                  <a:cubicBezTo>
                    <a:pt x="4847484" y="1338596"/>
                    <a:pt x="3762338" y="2423742"/>
                    <a:pt x="2423742" y="2423742"/>
                  </a:cubicBezTo>
                  <a:cubicBezTo>
                    <a:pt x="1085146" y="2423742"/>
                    <a:pt x="0" y="13385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DBFEB9-347C-49AB-AEA7-FACA7C927E51}"/>
                </a:ext>
              </a:extLst>
            </p:cNvPr>
            <p:cNvSpPr/>
            <p:nvPr/>
          </p:nvSpPr>
          <p:spPr>
            <a:xfrm>
              <a:off x="-1" y="422672"/>
              <a:ext cx="1008795" cy="2017590"/>
            </a:xfrm>
            <a:custGeom>
              <a:avLst/>
              <a:gdLst>
                <a:gd name="connsiteX0" fmla="*/ 0 w 1008795"/>
                <a:gd name="connsiteY0" fmla="*/ 0 h 2017590"/>
                <a:gd name="connsiteX1" fmla="*/ 1008795 w 1008795"/>
                <a:gd name="connsiteY1" fmla="*/ 1008795 h 2017590"/>
                <a:gd name="connsiteX2" fmla="*/ 0 w 1008795"/>
                <a:gd name="connsiteY2" fmla="*/ 2017590 h 2017590"/>
                <a:gd name="connsiteX3" fmla="*/ 0 w 1008795"/>
                <a:gd name="connsiteY3" fmla="*/ 1513192 h 2017590"/>
                <a:gd name="connsiteX4" fmla="*/ 504397 w 1008795"/>
                <a:gd name="connsiteY4" fmla="*/ 1008795 h 2017590"/>
                <a:gd name="connsiteX5" fmla="*/ 0 w 1008795"/>
                <a:gd name="connsiteY5" fmla="*/ 504398 h 201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795" h="2017590">
                  <a:moveTo>
                    <a:pt x="0" y="0"/>
                  </a:moveTo>
                  <a:cubicBezTo>
                    <a:pt x="557142" y="0"/>
                    <a:pt x="1008795" y="451653"/>
                    <a:pt x="1008795" y="1008795"/>
                  </a:cubicBezTo>
                  <a:cubicBezTo>
                    <a:pt x="1008795" y="1565937"/>
                    <a:pt x="557142" y="2017590"/>
                    <a:pt x="0" y="2017590"/>
                  </a:cubicBezTo>
                  <a:lnTo>
                    <a:pt x="0" y="1513192"/>
                  </a:lnTo>
                  <a:cubicBezTo>
                    <a:pt x="278571" y="1513192"/>
                    <a:pt x="504397" y="1287366"/>
                    <a:pt x="504397" y="1008795"/>
                  </a:cubicBezTo>
                  <a:cubicBezTo>
                    <a:pt x="504397" y="730224"/>
                    <a:pt x="278571" y="504398"/>
                    <a:pt x="0" y="5043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FBC7ED-8CBE-4D78-B105-6E3F6A97AB66}"/>
              </a:ext>
            </a:extLst>
          </p:cNvPr>
          <p:cNvSpPr/>
          <p:nvPr userDrawn="1"/>
        </p:nvSpPr>
        <p:spPr>
          <a:xfrm>
            <a:off x="612949" y="-1"/>
            <a:ext cx="749031" cy="12159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8" y="274639"/>
            <a:ext cx="10021476" cy="711081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677DF0-6374-4DAC-8EC4-BC02D6BAF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7338" y="966382"/>
            <a:ext cx="10038032" cy="249575"/>
          </a:xfrm>
        </p:spPr>
        <p:txBody>
          <a:bodyPr anchor="ctr">
            <a:noAutofit/>
          </a:bodyPr>
          <a:lstStyle>
            <a:lvl1pPr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IN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39E45F-6A05-4494-971B-964883330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565670"/>
            <a:ext cx="5158308" cy="5301208"/>
          </a:xfrm>
          <a:custGeom>
            <a:avLst/>
            <a:gdLst>
              <a:gd name="connsiteX0" fmla="*/ 0 w 5158308"/>
              <a:gd name="connsiteY0" fmla="*/ 0 h 5301208"/>
              <a:gd name="connsiteX1" fmla="*/ 4254160 w 5158308"/>
              <a:gd name="connsiteY1" fmla="*/ 0 h 5301208"/>
              <a:gd name="connsiteX2" fmla="*/ 5158308 w 5158308"/>
              <a:gd name="connsiteY2" fmla="*/ 2650604 h 5301208"/>
              <a:gd name="connsiteX3" fmla="*/ 4254160 w 5158308"/>
              <a:gd name="connsiteY3" fmla="*/ 5301208 h 5301208"/>
              <a:gd name="connsiteX4" fmla="*/ 0 w 5158308"/>
              <a:gd name="connsiteY4" fmla="*/ 5301208 h 530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308" h="5301208">
                <a:moveTo>
                  <a:pt x="0" y="0"/>
                </a:moveTo>
                <a:lnTo>
                  <a:pt x="4254160" y="0"/>
                </a:lnTo>
                <a:lnTo>
                  <a:pt x="5158308" y="2650604"/>
                </a:lnTo>
                <a:lnTo>
                  <a:pt x="4254160" y="5301208"/>
                </a:lnTo>
                <a:lnTo>
                  <a:pt x="0" y="5301208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l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AC66E26E-A313-4BD7-809A-C1736C80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4628" y="6583361"/>
            <a:ext cx="2028871" cy="210144"/>
          </a:xfr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0F3432-0D7A-4AEF-9AEA-E63704715DFA}"/>
              </a:ext>
            </a:extLst>
          </p:cNvPr>
          <p:cNvSpPr/>
          <p:nvPr userDrawn="1"/>
        </p:nvSpPr>
        <p:spPr>
          <a:xfrm>
            <a:off x="621804" y="6536796"/>
            <a:ext cx="725602" cy="321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936C01C3-1790-486F-A440-356E74F6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743843" y="3246437"/>
            <a:ext cx="2219092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A3F68A-77CA-464D-B334-3C4A2F16F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11152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9B9437-361F-4158-9524-B502A44AD0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53211" y="4527395"/>
            <a:ext cx="356" cy="2308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C9086F01-5222-4E67-B726-F860D34B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038" y="6583680"/>
            <a:ext cx="630653" cy="204952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5" r:id="rId7"/>
    <p:sldLayoutId id="2147483663" r:id="rId8"/>
    <p:sldLayoutId id="2147483664" r:id="rId9"/>
    <p:sldLayoutId id="2147483662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D6783E0-B113-6A44-A328-45717BE788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-819472"/>
            <a:ext cx="3112428" cy="28803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0823" y="1052736"/>
            <a:ext cx="11018515" cy="7307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Tabere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Tematice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Vama Veche</a:t>
            </a:r>
            <a:endParaRPr lang="ro-RO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2048628"/>
            <a:ext cx="9166602" cy="4511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8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A2DEE3-1DBC-4EC9-BC80-8E609AAF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PROEDUS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221688-25E3-6943-B4D7-2CEC8B53ED1F}"/>
              </a:ext>
            </a:extLst>
          </p:cNvPr>
          <p:cNvSpPr txBox="1"/>
          <p:nvPr/>
        </p:nvSpPr>
        <p:spPr>
          <a:xfrm>
            <a:off x="5641139" y="1085247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AD2D8C-F850-E042-8770-4FA2BFEE7F1C}"/>
              </a:ext>
            </a:extLst>
          </p:cNvPr>
          <p:cNvSpPr txBox="1"/>
          <p:nvPr/>
        </p:nvSpPr>
        <p:spPr>
          <a:xfrm>
            <a:off x="10076995" y="113969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2345693"/>
              </p:ext>
            </p:extLst>
          </p:nvPr>
        </p:nvGraphicFramePr>
        <p:xfrm>
          <a:off x="0" y="836712"/>
          <a:ext cx="11927061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825307" y="52433"/>
            <a:ext cx="10813381" cy="7110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generale </a:t>
            </a:r>
            <a:r>
              <a:rPr lang="ro-RO" b="1" dirty="0">
                <a:solidFill>
                  <a:schemeClr val="bg1"/>
                </a:solidFill>
              </a:rPr>
              <a:t>–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Tabere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Vama Veche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9" y="148818"/>
            <a:ext cx="4750326" cy="71108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o-RO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Descriere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0842430"/>
              </p:ext>
            </p:extLst>
          </p:nvPr>
        </p:nvGraphicFramePr>
        <p:xfrm>
          <a:off x="261764" y="535973"/>
          <a:ext cx="11737303" cy="613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" y="952522"/>
            <a:ext cx="3995936" cy="299695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3" y="3949474"/>
            <a:ext cx="4156917" cy="277682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6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6830827"/>
              </p:ext>
            </p:extLst>
          </p:nvPr>
        </p:nvGraphicFramePr>
        <p:xfrm>
          <a:off x="477788" y="-171400"/>
          <a:ext cx="1171103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54" y="4392938"/>
            <a:ext cx="3612071" cy="207378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0" y="4392938"/>
            <a:ext cx="3592024" cy="212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82" y="3284984"/>
            <a:ext cx="5795861" cy="245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6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67912"/>
            <a:ext cx="10713691" cy="925830"/>
          </a:xfrm>
        </p:spPr>
        <p:txBody>
          <a:bodyPr/>
          <a:lstStyle/>
          <a:p>
            <a:pPr algn="ctr"/>
            <a:endParaRPr lang="ro-RO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3889230"/>
              </p:ext>
            </p:extLst>
          </p:nvPr>
        </p:nvGraphicFramePr>
        <p:xfrm>
          <a:off x="528113" y="1196752"/>
          <a:ext cx="11665296" cy="593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9248589"/>
              </p:ext>
            </p:extLst>
          </p:nvPr>
        </p:nvGraphicFramePr>
        <p:xfrm>
          <a:off x="1485901" y="67912"/>
          <a:ext cx="10369152" cy="141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09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stituent conținut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808372"/>
              </p:ext>
            </p:extLst>
          </p:nvPr>
        </p:nvGraphicFramePr>
        <p:xfrm>
          <a:off x="58874" y="1268760"/>
          <a:ext cx="12071077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are 5"/>
          <p:cNvGrpSpPr/>
          <p:nvPr/>
        </p:nvGrpSpPr>
        <p:grpSpPr>
          <a:xfrm>
            <a:off x="1917948" y="188640"/>
            <a:ext cx="9295975" cy="720080"/>
            <a:chOff x="0" y="0"/>
            <a:chExt cx="10369152" cy="1216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Dreptunghi rotunjit 6"/>
            <p:cNvSpPr/>
            <p:nvPr/>
          </p:nvSpPr>
          <p:spPr>
            <a:xfrm>
              <a:off x="0" y="0"/>
              <a:ext cx="10369152" cy="121680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asetăText 7"/>
            <p:cNvSpPr txBox="1"/>
            <p:nvPr/>
          </p:nvSpPr>
          <p:spPr>
            <a:xfrm>
              <a:off x="59399" y="59399"/>
              <a:ext cx="10250354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32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Cursuri de formare acreditate</a:t>
              </a:r>
              <a:endParaRPr lang="en-US" sz="3200" kern="1200" dirty="0"/>
            </a:p>
          </p:txBody>
        </p:sp>
      </p:grpSp>
      <p:graphicFrame>
        <p:nvGraphicFramePr>
          <p:cNvPr id="10" name="Nomogramă 9"/>
          <p:cNvGraphicFramePr/>
          <p:nvPr>
            <p:extLst>
              <p:ext uri="{D42A27DB-BD31-4B8C-83A1-F6EECF244321}">
                <p14:modId xmlns:p14="http://schemas.microsoft.com/office/powerpoint/2010/main" val="102346239"/>
              </p:ext>
            </p:extLst>
          </p:nvPr>
        </p:nvGraphicFramePr>
        <p:xfrm>
          <a:off x="58873" y="4941168"/>
          <a:ext cx="12129951" cy="207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10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7463124"/>
              </p:ext>
            </p:extLst>
          </p:nvPr>
        </p:nvGraphicFramePr>
        <p:xfrm>
          <a:off x="693812" y="1916832"/>
          <a:ext cx="110172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9286105"/>
              </p:ext>
            </p:extLst>
          </p:nvPr>
        </p:nvGraphicFramePr>
        <p:xfrm>
          <a:off x="1413892" y="22860"/>
          <a:ext cx="10649052" cy="250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97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dustry Analys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16223</TotalTime>
  <Words>338</Words>
  <Application>Microsoft Office PowerPoint</Application>
  <PresentationFormat>Particularizare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Segoe UI</vt:lpstr>
      <vt:lpstr>Segoe UI Light</vt:lpstr>
      <vt:lpstr>Times New Roman</vt:lpstr>
      <vt:lpstr>Office Theme</vt:lpstr>
      <vt:lpstr>Tabere Tematice la Vama Veche</vt:lpstr>
      <vt:lpstr>Prezentare PowerPoint</vt:lpstr>
      <vt:lpstr>Descriere</vt:lpstr>
      <vt:lpstr>Prezentare PowerPoint</vt:lpstr>
      <vt:lpstr>Prezentare PowerPoint</vt:lpstr>
      <vt:lpstr>Prezentare PowerPoint</vt:lpstr>
      <vt:lpstr>Prezentare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and Tactics PowerPoint template</dc:title>
  <dc:creator>Julian</dc:creator>
  <cp:lastModifiedBy>adrianleondraliu@proedus.ro</cp:lastModifiedBy>
  <cp:revision>338</cp:revision>
  <cp:lastPrinted>2021-01-25T15:51:39Z</cp:lastPrinted>
  <dcterms:created xsi:type="dcterms:W3CDTF">2013-09-12T13:05:01Z</dcterms:created>
  <dcterms:modified xsi:type="dcterms:W3CDTF">2021-06-16T15:19:05Z</dcterms:modified>
</cp:coreProperties>
</file>