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8"/>
  </p:notesMasterIdLst>
  <p:handoutMasterIdLst>
    <p:handoutMasterId r:id="rId9"/>
  </p:handoutMasterIdLst>
  <p:sldIdLst>
    <p:sldId id="257" r:id="rId2"/>
    <p:sldId id="325" r:id="rId3"/>
    <p:sldId id="331" r:id="rId4"/>
    <p:sldId id="330" r:id="rId5"/>
    <p:sldId id="332" r:id="rId6"/>
    <p:sldId id="288" r:id="rId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6" autoAdjust="0"/>
    <p:restoredTop sz="94660"/>
  </p:normalViewPr>
  <p:slideViewPr>
    <p:cSldViewPr>
      <p:cViewPr varScale="1">
        <p:scale>
          <a:sx n="87" d="100"/>
          <a:sy n="87" d="100"/>
        </p:scale>
        <p:origin x="78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6BD60-27C2-4732-AB89-103C190AB2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5476D-9B47-479E-8CF2-9902AAE50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94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4CF288-A66B-48B4-A1AC-6AB3DC9D8797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712951-ECC0-41E8-BAC2-2D5F0755F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03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1474C-C7AD-4C50-9C32-51E06F7099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902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2687C4-AF9A-4CC9-B35F-1FB52326E2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53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7434" y="6557963"/>
            <a:ext cx="2671233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BE72C2D-1789-4609-87CB-3AC52C9FAAE1}" type="datetimeFigureOut">
              <a:rPr lang="ro-RO"/>
              <a:pPr>
                <a:defRPr/>
              </a:pPr>
              <a:t>05.03.2021</a:t>
            </a:fld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63"/>
            <a:ext cx="390313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134" y="6556375"/>
            <a:ext cx="785284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4814C52-64D3-4067-9832-85647F0EE06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3E46F-1DC4-455D-926E-638A7C62FF98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BC260-BDA1-4540-9AE1-14E803D12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851" y="6557963"/>
            <a:ext cx="2669116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03F282-2D69-4B17-9400-C3A24676709C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375"/>
            <a:ext cx="48768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667" y="6553200"/>
            <a:ext cx="783167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570D5DD-1B92-48C1-80A8-ED9214052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0623D-52E9-455F-919C-9D03881835A3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DDA3A-4444-43BC-AB34-83BE41015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9200" y="6556376"/>
            <a:ext cx="2669117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9580397-9143-444F-A894-0612705395AA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517" y="6556375"/>
            <a:ext cx="38608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901" y="6554788"/>
            <a:ext cx="783167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CF5CEF-34AD-4235-9D80-6FB024CB8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BF0C5-3C43-4A23-9E8C-557E3DAC11B9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58088-3D0F-405B-B6A6-A0CA0BB34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91C63-F8CE-4C5C-BDD5-AB47FDA1AB63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CF34-E7F0-48D9-93AB-DC7E73E1D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B8204-5761-4DEE-9D26-9B65F9BCBB20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A75C-C47F-4406-8598-71D03697E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32D5-0DC8-4FD6-AE98-20C63D716D2F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DDFB-16E4-4A4A-BEC0-933D00953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6196E-4EAA-47CB-8223-DA2A3F984F55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B6F8B-4092-49FB-BBBE-F484A1B55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797985" y="1004888"/>
            <a:ext cx="5759449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795867" y="998539"/>
            <a:ext cx="5759451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18A7C2-F34F-4FAE-B1A8-8AF559D45A13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8A04E0-B60D-4793-A593-EE7482B6C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609600" y="1609725"/>
            <a:ext cx="9652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2085" y="6557963"/>
            <a:ext cx="2669116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271898B-F382-461E-97B9-7FD71711AC9D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63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434" y="6556375"/>
            <a:ext cx="785284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326E238-F6D9-4F76-B6E8-DCCC76771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4" r:id="rId2"/>
    <p:sldLayoutId id="2147483822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3" r:id="rId9"/>
    <p:sldLayoutId id="2147483820" r:id="rId10"/>
    <p:sldLayoutId id="214748382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E40059"/>
        </a:buClr>
        <a:buSzPct val="80000"/>
        <a:buFont typeface="Wingdings 2" pitchFamily="18" charset="2"/>
        <a:buChar char=""/>
        <a:defRPr sz="2300" kern="1200">
          <a:solidFill>
            <a:srgbClr val="E86C85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E4005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E40059"/>
        </a:buClr>
        <a:buSzPct val="80000"/>
        <a:buFont typeface="Wingdings 2" pitchFamily="18" charset="2"/>
        <a:buChar char=""/>
        <a:defRPr sz="2000" kern="1200">
          <a:solidFill>
            <a:srgbClr val="E86C85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E4005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939800"/>
            <a:ext cx="2474913" cy="264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9000" y="152400"/>
            <a:ext cx="1028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466" t="19114" r="5962" b="3172"/>
          <a:stretch/>
        </p:blipFill>
        <p:spPr>
          <a:xfrm>
            <a:off x="914400" y="854103"/>
            <a:ext cx="5410200" cy="29668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68330"/>
            <a:ext cx="103632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COLEGIUL TEHNIC</a:t>
            </a:r>
            <a:r>
              <a:rPr lang="ro-RO" sz="24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en-US" sz="24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"COSTIN D.NENIŢESCU„</a:t>
            </a:r>
            <a:r>
              <a:rPr lang="ro-RO" sz="24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- Școală Profesională</a:t>
            </a:r>
            <a:endParaRPr lang="en-US" sz="2400" b="1" dirty="0">
              <a:ln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1743" y="5877985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600" b="1" spc="-1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PREOCUPAȚI </a:t>
            </a:r>
            <a:r>
              <a:rPr lang="ro-RO" sz="3600" b="1" spc="-1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DE VIITORUL TĂU</a:t>
            </a:r>
            <a:endParaRPr lang="en-US" sz="3600" b="1" spc="-1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ubstituent text 3"/>
          <p:cNvSpPr>
            <a:spLocks noGrp="1"/>
          </p:cNvSpPr>
          <p:nvPr>
            <p:ph type="body" idx="1"/>
          </p:nvPr>
        </p:nvSpPr>
        <p:spPr>
          <a:xfrm>
            <a:off x="228600" y="3891958"/>
            <a:ext cx="10591800" cy="1823042"/>
          </a:xfrm>
        </p:spPr>
        <p:txBody>
          <a:bodyPr/>
          <a:lstStyle/>
          <a:p>
            <a:pPr algn="l"/>
            <a:r>
              <a:rPr lang="ro-RO" sz="2400" b="1" dirty="0" smtClean="0"/>
              <a:t>Școală profesională 2021-2022: 1 clasă (24 locuri)</a:t>
            </a:r>
          </a:p>
          <a:p>
            <a:pPr algn="l"/>
            <a:r>
              <a:rPr lang="ro-RO" sz="2400" b="1" dirty="0" smtClean="0"/>
              <a:t>Domeniul: CHIMIE INDUSTRIALĂ</a:t>
            </a:r>
          </a:p>
          <a:p>
            <a:pPr algn="l"/>
            <a:r>
              <a:rPr lang="ro-RO" sz="2400" b="1" dirty="0" smtClean="0"/>
              <a:t>CALIFICAREA : OPERATOR INDUSTRIA DE MEDICAMENTE ȘI PRODUSE COSMETICE</a:t>
            </a:r>
            <a:endParaRPr lang="ro-RO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6019800" cy="486095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Elevii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urma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cursurile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școlii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avantaje</a:t>
            </a: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atestatul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calificare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profesională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recunoscut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Uniunii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Europene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susţinerea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financiară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bursă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lunară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statului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stimulente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financiare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partenerului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buNone/>
            </a:pPr>
            <a:endParaRPr lang="ro-RO" sz="1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învăţământul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pot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înscrie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absolvenţii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gimnaziu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promoţia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precum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seriile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anterioare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 nu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împlinesc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până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data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începerii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cursurilor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anului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şcolar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2021-2022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“.</a:t>
            </a:r>
          </a:p>
          <a:p>
            <a:pPr marL="0" indent="0" algn="just">
              <a:buNone/>
            </a:pPr>
            <a:endParaRPr lang="ro-RO" sz="1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următorii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instituţiile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europene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susţin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puternic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intermediul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politicilor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educaţia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profesională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urmăreşte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combaterea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şomajului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rândul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tinerilor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care, la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atinge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cote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alarmante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Europa.</a:t>
            </a:r>
          </a:p>
          <a:p>
            <a:pPr algn="just">
              <a:buFont typeface="Wingdings 3" pitchFamily="18" charset="2"/>
              <a:buChar char=""/>
            </a:pPr>
            <a:endParaRPr lang="ro-RO" sz="18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 3" pitchFamily="18" charset="2"/>
              <a:buChar char=""/>
            </a:pPr>
            <a:endParaRPr lang="ro-RO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5690"/>
            <a:ext cx="103632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COLEGIUL TEHNIC</a:t>
            </a:r>
            <a:r>
              <a:rPr lang="ro-RO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</a:t>
            </a: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"COSTIN </a:t>
            </a:r>
            <a:r>
              <a:rPr lang="en-US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D.NENIŢESCU„</a:t>
            </a:r>
            <a:r>
              <a:rPr lang="ro-RO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- Școală Profesională</a:t>
            </a:r>
            <a:endParaRPr lang="en-US" sz="2000" b="1" dirty="0">
              <a:ln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152400"/>
            <a:ext cx="1028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3400" y="945662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000" b="1" spc="-1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SUNTEM PREOCUPAȚI </a:t>
            </a:r>
            <a:r>
              <a:rPr lang="ro-RO" sz="4000" b="1" spc="-1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DE VIITORUL TĂU</a:t>
            </a:r>
            <a:endParaRPr lang="en-US" sz="4000" b="1" spc="-1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981200"/>
            <a:ext cx="548229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1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33" y="2046387"/>
            <a:ext cx="5234994" cy="43434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  </a:t>
            </a:r>
            <a:r>
              <a:rPr lang="ro-RO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vederea  asigurării  unei  </a:t>
            </a:r>
            <a:r>
              <a:rPr lang="ro-RO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pregătiri  de  specialitate  </a:t>
            </a:r>
            <a:r>
              <a:rPr lang="ro-RO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corespunzătoare</a:t>
            </a: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o-RO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elevilor,  şcoala  a  încheiat  convenţii  de  colaborare  cu  agenţi  economici din </a:t>
            </a: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proximitatea colegiului, </a:t>
            </a:r>
            <a:r>
              <a:rPr lang="ro-RO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printre care:</a:t>
            </a:r>
          </a:p>
          <a:p>
            <a:pPr lvl="1"/>
            <a:r>
              <a:rPr lang="en-GB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ZENTIVA S.A.</a:t>
            </a:r>
          </a:p>
          <a:p>
            <a:pPr lvl="1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LABORMED S.A.</a:t>
            </a:r>
            <a:endParaRPr lang="ro-RO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o-RO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BIOTEHNOS </a:t>
            </a:r>
            <a:r>
              <a:rPr lang="ro-RO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S.A.</a:t>
            </a:r>
          </a:p>
          <a:p>
            <a:pPr lvl="1"/>
            <a:endParaRPr lang="ro-RO" sz="1800" b="1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acestea organizăm vizite de </a:t>
            </a:r>
            <a:r>
              <a:rPr lang="ro-RO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orientare profesională, </a:t>
            </a: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precum și</a:t>
            </a:r>
            <a:r>
              <a:rPr lang="ro-RO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pregătire practică, </a:t>
            </a:r>
            <a:r>
              <a:rPr lang="ro-RO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pentru a înțelege mai bine care sunt specificitățile și rigorile activităților în care te putem pregăti.</a:t>
            </a:r>
            <a:endParaRPr lang="ro-RO" sz="1800" b="1" dirty="0" smtClean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5690"/>
            <a:ext cx="103632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COLEGIUL TEHNIC</a:t>
            </a:r>
            <a:r>
              <a:rPr lang="ro-RO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</a:t>
            </a: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"COSTIN </a:t>
            </a:r>
            <a:r>
              <a:rPr lang="en-US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D.NENIŢESCU„</a:t>
            </a:r>
            <a:r>
              <a:rPr lang="ro-RO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- Școală Profesională</a:t>
            </a:r>
            <a:endParaRPr lang="en-US" sz="2000" b="1" dirty="0">
              <a:ln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152400"/>
            <a:ext cx="1028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3400" y="945662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000" b="1" spc="-1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PREOCUPAȚI </a:t>
            </a:r>
            <a:r>
              <a:rPr lang="ro-RO" sz="4000" b="1" spc="-1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DE VIITORUL TĂU</a:t>
            </a:r>
            <a:endParaRPr lang="en-US" sz="4000" b="1" spc="-1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/>
          <a:stretch/>
        </p:blipFill>
        <p:spPr bwMode="auto">
          <a:xfrm rot="5400000">
            <a:off x="5551197" y="2235430"/>
            <a:ext cx="2286000" cy="18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879" y="2189921"/>
            <a:ext cx="4473774" cy="4056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495800"/>
            <a:ext cx="1859329" cy="19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734996"/>
            <a:ext cx="7010400" cy="1846404"/>
          </a:xfrm>
        </p:spPr>
        <p:txBody>
          <a:bodyPr/>
          <a:lstStyle/>
          <a:p>
            <a:pPr marL="0" indent="0" algn="just">
              <a:buNone/>
            </a:pPr>
            <a:r>
              <a:rPr lang="en-US" sz="1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Pregătirea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şcoală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angajator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şcoală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împreună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angajatorii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„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an,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pregătirea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practică</a:t>
            </a:r>
            <a:r>
              <a:rPr lang="en-US" sz="1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realizată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atelierele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şcolii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economic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aproximativ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20% din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timpul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total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alocat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programului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doilea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aproximativ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60%,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treilea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aproximativ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72% din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timp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alocat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pregătirii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practice.</a:t>
            </a:r>
            <a:endParaRPr lang="ro-RO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5690"/>
            <a:ext cx="103632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COLEGIUL TEHNIC</a:t>
            </a:r>
            <a:r>
              <a:rPr lang="ro-RO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</a:t>
            </a: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"COSTIN </a:t>
            </a:r>
            <a:r>
              <a:rPr lang="en-US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D.NENIŢESCU„</a:t>
            </a:r>
            <a:r>
              <a:rPr lang="ro-RO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- Școală Profesională</a:t>
            </a:r>
            <a:endParaRPr lang="en-US" sz="2000" b="1" dirty="0">
              <a:ln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152400"/>
            <a:ext cx="1028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70114" y="856455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000" b="1" spc="-1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PREOCUPAȚI </a:t>
            </a:r>
            <a:r>
              <a:rPr lang="ro-RO" sz="4000" b="1" spc="-1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DE VIITORUL TĂU</a:t>
            </a:r>
            <a:endParaRPr lang="en-US" sz="4000" b="1" spc="-1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518" r="11865"/>
          <a:stretch/>
        </p:blipFill>
        <p:spPr>
          <a:xfrm>
            <a:off x="381000" y="1853036"/>
            <a:ext cx="2667000" cy="2152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/>
          <a:stretch/>
        </p:blipFill>
        <p:spPr>
          <a:xfrm flipH="1">
            <a:off x="389324" y="4267200"/>
            <a:ext cx="2702110" cy="2078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r="19201" b="14116"/>
          <a:stretch/>
        </p:blipFill>
        <p:spPr>
          <a:xfrm>
            <a:off x="4419600" y="3810788"/>
            <a:ext cx="4648201" cy="25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9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" y="3200400"/>
            <a:ext cx="2971800" cy="1600200"/>
          </a:xfrm>
        </p:spPr>
        <p:txBody>
          <a:bodyPr/>
          <a:lstStyle/>
          <a:p>
            <a:pPr algn="just">
              <a:buFont typeface="Wingdings 3" pitchFamily="18" charset="2"/>
              <a:buChar char=""/>
            </a:pPr>
            <a:r>
              <a:rPr lang="ro-RO" sz="1800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Accesul facil, cu multiple mijloace de transport, înseamnă </a:t>
            </a:r>
            <a:r>
              <a:rPr lang="ro-RO" sz="18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puțin timp pe drum, mai mult timp pentru tine</a:t>
            </a:r>
            <a:r>
              <a:rPr lang="ro-RO" sz="1800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o-RO" sz="1800" b="1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5690"/>
            <a:ext cx="103632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COLEGIUL TEHNIC</a:t>
            </a:r>
            <a:r>
              <a:rPr lang="ro-RO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</a:t>
            </a: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"COSTIN </a:t>
            </a:r>
            <a:r>
              <a:rPr lang="en-US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D.NENIŢESCU„</a:t>
            </a:r>
            <a:r>
              <a:rPr lang="ro-RO" sz="2000" b="1" kern="10" dirty="0" smtClean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rPr>
              <a:t>  - Școală Profesională</a:t>
            </a:r>
            <a:endParaRPr lang="en-US" sz="2000" b="1" dirty="0">
              <a:ln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0" y="152400"/>
            <a:ext cx="1028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0292" y="979471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4000" b="1" spc="-1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PREOCUPAȚI </a:t>
            </a:r>
            <a:r>
              <a:rPr lang="ro-RO" sz="4000" b="1" spc="-1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 pitchFamily="34" charset="0"/>
              </a:rPr>
              <a:t>DE VIITORUL TĂU</a:t>
            </a:r>
            <a:endParaRPr lang="en-US" sz="4000" b="1" spc="-10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199" y="2286000"/>
            <a:ext cx="76507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01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4" name="Rectangle 4"/>
          <p:cNvSpPr>
            <a:spLocks noChangeArrowheads="1"/>
          </p:cNvSpPr>
          <p:nvPr/>
        </p:nvSpPr>
        <p:spPr bwMode="auto">
          <a:xfrm>
            <a:off x="7086600" y="2514600"/>
            <a:ext cx="3276600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rgbClr val="000000"/>
                </a:solidFill>
                <a:latin typeface="+mj-lt"/>
                <a:cs typeface="+mn-cs"/>
              </a:rPr>
              <a:t>... </a:t>
            </a:r>
            <a:r>
              <a:rPr lang="ro-RO" sz="2800" b="1" dirty="0" smtClean="0">
                <a:solidFill>
                  <a:srgbClr val="000000"/>
                </a:solidFill>
                <a:latin typeface="+mj-lt"/>
                <a:cs typeface="+mn-cs"/>
              </a:rPr>
              <a:t>aș</a:t>
            </a:r>
            <a:r>
              <a:rPr lang="it-IT" sz="2800" b="1" dirty="0">
                <a:solidFill>
                  <a:srgbClr val="000000"/>
                </a:solidFill>
                <a:latin typeface="+mj-lt"/>
                <a:cs typeface="+mn-cs"/>
              </a:rPr>
              <a:t>adar</a:t>
            </a:r>
            <a:r>
              <a:rPr lang="ro-RO" sz="2800" b="1" dirty="0">
                <a:solidFill>
                  <a:srgbClr val="000000"/>
                </a:solidFill>
                <a:latin typeface="+mj-lt"/>
                <a:cs typeface="+mn-cs"/>
              </a:rPr>
              <a:t>, ai toate motivele </a:t>
            </a:r>
            <a:r>
              <a:rPr lang="it-IT" sz="2800" b="1" dirty="0">
                <a:solidFill>
                  <a:srgbClr val="000000"/>
                </a:solidFill>
                <a:latin typeface="+mj-lt"/>
                <a:cs typeface="+mn-cs"/>
              </a:rPr>
              <a:t>s</a:t>
            </a:r>
            <a:r>
              <a:rPr lang="ro-RO" sz="2800" b="1" dirty="0">
                <a:solidFill>
                  <a:srgbClr val="000000"/>
                </a:solidFill>
                <a:latin typeface="+mj-lt"/>
                <a:cs typeface="+mn-cs"/>
              </a:rPr>
              <a:t>ă</a:t>
            </a:r>
            <a:r>
              <a:rPr lang="it-IT" sz="2800" b="1" dirty="0">
                <a:solidFill>
                  <a:srgbClr val="000000"/>
                </a:solidFill>
                <a:latin typeface="+mj-lt"/>
                <a:cs typeface="+mn-cs"/>
              </a:rPr>
              <a:t> spui</a:t>
            </a:r>
            <a:r>
              <a:rPr lang="ro-RO" sz="2800" b="1" dirty="0">
                <a:solidFill>
                  <a:srgbClr val="000000"/>
                </a:solidFill>
                <a:latin typeface="+mj-lt"/>
                <a:cs typeface="+mn-cs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“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Prezent!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 </a:t>
            </a:r>
            <a:r>
              <a:rPr lang="ro-RO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+mn-cs"/>
              </a:rPr>
              <a:t/>
            </a:r>
            <a:br>
              <a:rPr lang="ro-RO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+mn-cs"/>
              </a:rPr>
            </a:br>
            <a:r>
              <a:rPr lang="it-IT" sz="2800" b="1" dirty="0">
                <a:solidFill>
                  <a:srgbClr val="000000"/>
                </a:solidFill>
                <a:latin typeface="+mj-lt"/>
                <a:cs typeface="+mn-cs"/>
              </a:rPr>
              <a:t>la Neniţescu</a:t>
            </a:r>
            <a:r>
              <a:rPr lang="it-IT" sz="3200" b="1" dirty="0">
                <a:solidFill>
                  <a:srgbClr val="000000"/>
                </a:solidFill>
                <a:latin typeface="+mj-lt"/>
                <a:cs typeface="+mn-cs"/>
              </a:rPr>
              <a:t>.</a:t>
            </a:r>
          </a:p>
        </p:txBody>
      </p:sp>
      <p:pic>
        <p:nvPicPr>
          <p:cNvPr id="52227" name="Picture 1"/>
          <p:cNvPicPr>
            <a:picLocks noChangeAspect="1"/>
          </p:cNvPicPr>
          <p:nvPr/>
        </p:nvPicPr>
        <p:blipFill>
          <a:blip r:embed="rId3" cstate="print"/>
          <a:srcRect l="18015" t="11594" r="10246"/>
          <a:stretch>
            <a:fillRect/>
          </a:stretch>
        </p:blipFill>
        <p:spPr bwMode="auto">
          <a:xfrm>
            <a:off x="457200" y="1524000"/>
            <a:ext cx="637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9000" y="152400"/>
            <a:ext cx="1028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285690"/>
            <a:ext cx="103632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COLEGIUL TEHNIC</a:t>
            </a:r>
            <a:r>
              <a:rPr lang="ro-RO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en-US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"COSTIN D.NENIŢESCU„</a:t>
            </a:r>
            <a:r>
              <a:rPr lang="ro-RO" sz="2000" b="1" kern="10" dirty="0">
                <a:ln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- Școală Profesională</a:t>
            </a:r>
            <a:endParaRPr lang="en-US" sz="2000" b="1" dirty="0">
              <a:ln/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96200" y="5105400"/>
            <a:ext cx="244475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Te așteptăm!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  <a:sym typeface="Wingdings" panose="05000000000000000000" pitchFamily="2" charset="2"/>
              </a:rPr>
              <a:t>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6">
      <a:dk1>
        <a:srgbClr val="E40059"/>
      </a:dk1>
      <a:lt1>
        <a:sysClr val="window" lastClr="FFFFFF"/>
      </a:lt1>
      <a:dk2>
        <a:srgbClr val="FF388C"/>
      </a:dk2>
      <a:lt2>
        <a:srgbClr val="E40059"/>
      </a:lt2>
      <a:accent1>
        <a:srgbClr val="FF388C"/>
      </a:accent1>
      <a:accent2>
        <a:srgbClr val="E40059"/>
      </a:accent2>
      <a:accent3>
        <a:srgbClr val="E40059"/>
      </a:accent3>
      <a:accent4>
        <a:srgbClr val="E40059"/>
      </a:accent4>
      <a:accent5>
        <a:srgbClr val="005BD3"/>
      </a:accent5>
      <a:accent6>
        <a:srgbClr val="00B050"/>
      </a:accent6>
      <a:hlink>
        <a:srgbClr val="17BBFD"/>
      </a:hlink>
      <a:folHlink>
        <a:srgbClr val="FF79C2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6">
    <a:dk1>
      <a:srgbClr val="E40059"/>
    </a:dk1>
    <a:lt1>
      <a:sysClr val="window" lastClr="FFFFFF"/>
    </a:lt1>
    <a:dk2>
      <a:srgbClr val="FF388C"/>
    </a:dk2>
    <a:lt2>
      <a:srgbClr val="E40059"/>
    </a:lt2>
    <a:accent1>
      <a:srgbClr val="FF388C"/>
    </a:accent1>
    <a:accent2>
      <a:srgbClr val="E40059"/>
    </a:accent2>
    <a:accent3>
      <a:srgbClr val="E40059"/>
    </a:accent3>
    <a:accent4>
      <a:srgbClr val="E40059"/>
    </a:accent4>
    <a:accent5>
      <a:srgbClr val="005BD3"/>
    </a:accent5>
    <a:accent6>
      <a:srgbClr val="00B050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1166</TotalTime>
  <Words>398</Words>
  <Application>Microsoft Office PowerPoint</Application>
  <PresentationFormat>Ecran lat</PresentationFormat>
  <Paragraphs>31</Paragraphs>
  <Slides>6</Slides>
  <Notes>2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Wingdings 2</vt:lpstr>
      <vt:lpstr>Wingdings 3</vt:lpstr>
      <vt:lpstr>Opulent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Ina</dc:creator>
  <cp:lastModifiedBy>User-PC</cp:lastModifiedBy>
  <cp:revision>160</cp:revision>
  <dcterms:created xsi:type="dcterms:W3CDTF">2014-03-23T22:13:56Z</dcterms:created>
  <dcterms:modified xsi:type="dcterms:W3CDTF">2021-03-05T15:41:55Z</dcterms:modified>
</cp:coreProperties>
</file>